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Default Extension="wdp" ContentType="image/vnd.ms-photo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48" r:id="rId1"/>
  </p:sldMasterIdLst>
  <p:notesMasterIdLst>
    <p:notesMasterId r:id="rId17"/>
  </p:notesMasterIdLst>
  <p:sldIdLst>
    <p:sldId id="507" r:id="rId2"/>
    <p:sldId id="686" r:id="rId3"/>
    <p:sldId id="687" r:id="rId4"/>
    <p:sldId id="702" r:id="rId5"/>
    <p:sldId id="704" r:id="rId6"/>
    <p:sldId id="703" r:id="rId7"/>
    <p:sldId id="701" r:id="rId8"/>
    <p:sldId id="700" r:id="rId9"/>
    <p:sldId id="699" r:id="rId10"/>
    <p:sldId id="688" r:id="rId11"/>
    <p:sldId id="691" r:id="rId12"/>
    <p:sldId id="698" r:id="rId13"/>
    <p:sldId id="697" r:id="rId14"/>
    <p:sldId id="696" r:id="rId15"/>
    <p:sldId id="695" r:id="rId16"/>
  </p:sldIdLst>
  <p:sldSz cx="9144000" cy="5143500" type="screen16x9"/>
  <p:notesSz cx="6858000" cy="9144000"/>
  <p:defaultTextStyle>
    <a:defPPr>
      <a:defRPr lang="de-DE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pos="2880">
          <p15:clr>
            <a:srgbClr val="A4A3A4"/>
          </p15:clr>
        </p15:guide>
        <p15:guide id="2" orient="horz" pos="1655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rechsel, Julia GIZ" initials="DJG" lastIdx="1" clrIdx="0"/>
  <p:cmAuthor id="2" name="Strobel, Chiara GIZ" initials="SCG" lastIdx="15" clrIdx="1"/>
  <p:cmAuthor id="3" name="Bauer, Vanessa GIZ" initials="BVG" lastIdx="18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FFFF"/>
    <a:srgbClr val="F6B859"/>
    <a:srgbClr val="F8E946"/>
    <a:srgbClr val="E6E6E6"/>
    <a:srgbClr val="C80F0F"/>
    <a:srgbClr val="C00000"/>
    <a:srgbClr val="CC00CC"/>
    <a:srgbClr val="232120"/>
    <a:srgbClr val="E7E6E6"/>
    <a:srgbClr val="D6B9BD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875" autoAdjust="0"/>
    <p:restoredTop sz="87848" autoAdjust="0"/>
  </p:normalViewPr>
  <p:slideViewPr>
    <p:cSldViewPr snapToGrid="0">
      <p:cViewPr varScale="1">
        <p:scale>
          <a:sx n="107" d="100"/>
          <a:sy n="107" d="100"/>
        </p:scale>
        <p:origin x="-1122" y="-84"/>
      </p:cViewPr>
      <p:guideLst>
        <p:guide orient="horz" pos="1655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76" d="100"/>
        <a:sy n="176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9" d="100"/>
          <a:sy n="89" d="100"/>
        </p:scale>
        <p:origin x="2940" y="102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13BDE53C-E68A-42E6-AFB0-AF5C1BDE8E3C}" type="datetimeFigureOut">
              <a:rPr lang="en-GB" smtClean="0"/>
              <a:pPr/>
              <a:t>17/07/2021</a:t>
            </a:fld>
            <a:endParaRPr lang="en-GB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dirty="0" err="1"/>
              <a:t>Formatvorlagen</a:t>
            </a:r>
            <a:r>
              <a:rPr lang="en-GB" dirty="0"/>
              <a:t> des </a:t>
            </a:r>
            <a:r>
              <a:rPr lang="en-GB" dirty="0" err="1"/>
              <a:t>Textmasters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4045F879-0589-40D4-B0E5-B74D0CAD5C6C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5859981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45F879-0589-40D4-B0E5-B74D0CAD5C6C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25351008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3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3.pn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5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9.jpeg"/><Relationship Id="rId4" Type="http://schemas.openxmlformats.org/officeDocument/2006/relationships/image" Target="../media/image3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5.jpe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, colo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afik 20" descr="Ein Bild, das Kette enthält.&#10;&#10;Automatisch generierte Beschreibung"/>
          <p:cNvPicPr/>
          <p:nvPr userDrawn="1"/>
        </p:nvPicPr>
        <p:blipFill rotWithShape="1">
          <a:blip r:embed="rId2"/>
          <a:srcRect t="233" b="26747"/>
          <a:stretch>
            <a:fillRect/>
          </a:stretch>
        </p:blipFill>
        <p:spPr bwMode="gray">
          <a:xfrm>
            <a:off x="123135" y="123825"/>
            <a:ext cx="8893865" cy="3541395"/>
          </a:xfrm>
          <a:prstGeom prst="rect">
            <a:avLst/>
          </a:prstGeom>
        </p:spPr>
      </p:pic>
      <p:pic>
        <p:nvPicPr>
          <p:cNvPr id="18" name="Grafik 17" descr="Ein Bild, das Säge enthält.&#10;&#10;Automatisch generierte Beschreibu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123135" y="635156"/>
            <a:ext cx="8895600" cy="3030064"/>
          </a:xfrm>
          <a:prstGeom prst="rect">
            <a:avLst/>
          </a:prstGeom>
        </p:spPr>
      </p:pic>
      <p:sp>
        <p:nvSpPr>
          <p:cNvPr id="5" name="Headline"/>
          <p:cNvSpPr>
            <a:spLocks noGrp="1"/>
          </p:cNvSpPr>
          <p:nvPr>
            <p:ph type="title" hasCustomPrompt="1"/>
          </p:nvPr>
        </p:nvSpPr>
        <p:spPr bwMode="gray">
          <a:xfrm>
            <a:off x="699848" y="1906648"/>
            <a:ext cx="7971711" cy="720197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2600" b="1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Title slide/headline</a:t>
            </a:r>
            <a:br>
              <a:rPr lang="en-GB" dirty="0"/>
            </a:br>
            <a:r>
              <a:rPr lang="en-GB" dirty="0"/>
              <a:t>with colour GIZ key visual</a:t>
            </a:r>
          </a:p>
        </p:txBody>
      </p:sp>
      <p:sp>
        <p:nvSpPr>
          <p:cNvPr id="19" name="Subline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99848" y="2775458"/>
            <a:ext cx="7970837" cy="592470"/>
          </a:xfrm>
        </p:spPr>
        <p:txBody>
          <a:bodyPr>
            <a:spAutoFit/>
          </a:bodyPr>
          <a:lstStyle>
            <a:lvl1pPr marL="0" indent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This is the sub-line</a:t>
            </a:r>
          </a:p>
          <a:p>
            <a:pPr lvl="0"/>
            <a:r>
              <a:rPr lang="en-GB" dirty="0"/>
              <a:t>Programme for Strengthening of Public Institutions | Date</a:t>
            </a:r>
          </a:p>
        </p:txBody>
      </p:sp>
      <p:sp>
        <p:nvSpPr>
          <p:cNvPr id="13" name="Bar"/>
          <p:cNvSpPr/>
          <p:nvPr userDrawn="1"/>
        </p:nvSpPr>
        <p:spPr bwMode="gray">
          <a:xfrm>
            <a:off x="5369092" y="3665220"/>
            <a:ext cx="3647908" cy="222842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dirty="0" err="1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7" y="3911493"/>
            <a:ext cx="6440272" cy="12253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6636566" y="4396168"/>
            <a:ext cx="1467355" cy="540544"/>
          </a:xfrm>
          <a:prstGeom prst="rect">
            <a:avLst/>
          </a:prstGeom>
        </p:spPr>
      </p:pic>
      <p:sp>
        <p:nvSpPr>
          <p:cNvPr id="10" name="Textplatzhalter 26"/>
          <p:cNvSpPr>
            <a:spLocks noGrp="1"/>
          </p:cNvSpPr>
          <p:nvPr>
            <p:ph type="body" sz="quarter" idx="4294967295" hasCustomPrompt="1"/>
          </p:nvPr>
        </p:nvSpPr>
        <p:spPr>
          <a:xfrm>
            <a:off x="6636566" y="4236830"/>
            <a:ext cx="1364434" cy="158046"/>
          </a:xfrm>
          <a:prstGeom prst="rect">
            <a:avLst/>
          </a:prstGeom>
        </p:spPr>
        <p:txBody>
          <a:bodyPr/>
          <a:lstStyle>
            <a:lvl1pPr>
              <a:defRPr sz="1000" b="1"/>
            </a:lvl1pPr>
          </a:lstStyle>
          <a:p>
            <a:r>
              <a:rPr lang="en-GB" sz="600" dirty="0"/>
              <a:t>In cooperation with:</a:t>
            </a:r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tart slide,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ubline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99848" y="2775458"/>
            <a:ext cx="7970837" cy="219291"/>
          </a:xfrm>
        </p:spPr>
        <p:txBody>
          <a:bodyPr>
            <a:sp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This is the sub-line</a:t>
            </a:r>
          </a:p>
        </p:txBody>
      </p:sp>
      <p:sp>
        <p:nvSpPr>
          <p:cNvPr id="5" name="Headline"/>
          <p:cNvSpPr>
            <a:spLocks noGrp="1"/>
          </p:cNvSpPr>
          <p:nvPr>
            <p:ph type="title" hasCustomPrompt="1"/>
          </p:nvPr>
        </p:nvSpPr>
        <p:spPr bwMode="gray">
          <a:xfrm>
            <a:off x="699848" y="1906648"/>
            <a:ext cx="7971711" cy="720197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2600" b="1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Section start slide</a:t>
            </a:r>
            <a:br>
              <a:rPr lang="en-GB" dirty="0"/>
            </a:br>
            <a:r>
              <a:rPr lang="en-GB" dirty="0"/>
              <a:t>This may also have two lines</a:t>
            </a:r>
          </a:p>
        </p:txBody>
      </p:sp>
      <p:grpSp>
        <p:nvGrpSpPr>
          <p:cNvPr id="8" name="Key Visual"/>
          <p:cNvGrpSpPr/>
          <p:nvPr userDrawn="1"/>
        </p:nvGrpSpPr>
        <p:grpSpPr bwMode="gray">
          <a:xfrm>
            <a:off x="123135" y="123825"/>
            <a:ext cx="3783013" cy="1005693"/>
            <a:chOff x="4846637" y="119557"/>
            <a:chExt cx="3783013" cy="1005693"/>
          </a:xfrm>
        </p:grpSpPr>
        <p:sp>
          <p:nvSpPr>
            <p:cNvPr id="9" name="Freihandform: Form 8"/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ihandform: Form 10"/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2" name="Freihandform: Form 11"/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4" name="Freihandform: Form 13"/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6" name="Freihandform: Form 15"/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mediate slide, b/w visu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/>
          <p:cNvPicPr/>
          <p:nvPr userDrawn="1"/>
        </p:nvPicPr>
        <p:blipFill rotWithShape="1">
          <a:blip r:embed="rId2"/>
          <a:srcRect t="234" b="7466"/>
          <a:stretch>
            <a:fillRect/>
          </a:stretch>
        </p:blipFill>
        <p:spPr bwMode="gray">
          <a:xfrm>
            <a:off x="123135" y="123825"/>
            <a:ext cx="8893865" cy="4476494"/>
          </a:xfrm>
          <a:prstGeom prst="rect">
            <a:avLst/>
          </a:prstGeom>
        </p:spPr>
      </p:pic>
      <p:sp>
        <p:nvSpPr>
          <p:cNvPr id="6" name="Rechteck 5"/>
          <p:cNvSpPr/>
          <p:nvPr userDrawn="1"/>
        </p:nvSpPr>
        <p:spPr bwMode="gray">
          <a:xfrm>
            <a:off x="123135" y="123825"/>
            <a:ext cx="8893865" cy="447649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Headline"/>
          <p:cNvSpPr>
            <a:spLocks noGrp="1"/>
          </p:cNvSpPr>
          <p:nvPr>
            <p:ph type="title" hasCustomPrompt="1"/>
          </p:nvPr>
        </p:nvSpPr>
        <p:spPr bwMode="gray">
          <a:xfrm>
            <a:off x="835699" y="2052949"/>
            <a:ext cx="7472602" cy="380104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algn="ctr">
              <a:lnSpc>
                <a:spcPct val="95000"/>
              </a:lnSpc>
              <a:spcBef>
                <a:spcPts val="1200"/>
              </a:spcBef>
              <a:defRPr sz="2600" b="0"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Intermediate slide</a:t>
            </a:r>
            <a:endParaRPr lang="en-GB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mediate slide,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Headline"/>
          <p:cNvSpPr>
            <a:spLocks noGrp="1"/>
          </p:cNvSpPr>
          <p:nvPr>
            <p:ph type="title" hasCustomPrompt="1"/>
          </p:nvPr>
        </p:nvSpPr>
        <p:spPr bwMode="gray">
          <a:xfrm>
            <a:off x="835699" y="2052949"/>
            <a:ext cx="7472602" cy="380104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algn="ctr">
              <a:lnSpc>
                <a:spcPct val="95000"/>
              </a:lnSpc>
              <a:spcBef>
                <a:spcPts val="1200"/>
              </a:spcBef>
              <a:defRPr sz="2600" b="0"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Intermediate slide</a:t>
            </a:r>
            <a:endParaRPr lang="en-GB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mediate slide, white,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Headline"/>
          <p:cNvSpPr>
            <a:spLocks noGrp="1"/>
          </p:cNvSpPr>
          <p:nvPr>
            <p:ph type="title" hasCustomPrompt="1"/>
          </p:nvPr>
        </p:nvSpPr>
        <p:spPr bwMode="gray">
          <a:xfrm>
            <a:off x="835699" y="2052949"/>
            <a:ext cx="7472602" cy="380104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algn="ctr">
              <a:lnSpc>
                <a:spcPct val="95000"/>
              </a:lnSpc>
              <a:spcBef>
                <a:spcPts val="1200"/>
              </a:spcBef>
              <a:defRPr sz="2600" b="0"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Intermediate slide</a:t>
            </a:r>
            <a:endParaRPr lang="en-GB" dirty="0"/>
          </a:p>
        </p:txBody>
      </p:sp>
      <p:grpSp>
        <p:nvGrpSpPr>
          <p:cNvPr id="12" name="Key Visual"/>
          <p:cNvGrpSpPr/>
          <p:nvPr userDrawn="1"/>
        </p:nvGrpSpPr>
        <p:grpSpPr bwMode="gray">
          <a:xfrm flipV="1">
            <a:off x="123134" y="3393907"/>
            <a:ext cx="4538033" cy="1206411"/>
            <a:chOff x="4846637" y="119557"/>
            <a:chExt cx="3783013" cy="1005693"/>
          </a:xfrm>
        </p:grpSpPr>
        <p:sp>
          <p:nvSpPr>
            <p:cNvPr id="13" name="Freihandform: Form 12"/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ihandform: Form 13"/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5" name="Freihandform: Form 14"/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6" name="Freihandform: Form 15"/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7" name="Freihandform: Form 16"/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36" name="Key Visual"/>
          <p:cNvGrpSpPr/>
          <p:nvPr userDrawn="1"/>
        </p:nvGrpSpPr>
        <p:grpSpPr bwMode="gray">
          <a:xfrm flipH="1">
            <a:off x="6701037" y="123825"/>
            <a:ext cx="2315963" cy="615686"/>
            <a:chOff x="4846637" y="119557"/>
            <a:chExt cx="3783013" cy="1005693"/>
          </a:xfrm>
        </p:grpSpPr>
        <p:sp>
          <p:nvSpPr>
            <p:cNvPr id="37" name="Freihandform: Form 36"/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Freihandform: Form 37"/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9" name="Freihandform: Form 38"/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0" name="Freihandform: Form 39"/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1" name="Freihandform: Form 40"/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mediate slide,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"/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123135" y="123825"/>
            <a:ext cx="8893865" cy="4476494"/>
          </a:xfrm>
          <a:noFill/>
        </p:spPr>
        <p:txBody>
          <a:bodyPr tIns="720000" rIns="0"/>
          <a:lstStyle>
            <a:lvl1pPr marL="0" marR="0" indent="0" algn="ctr" defTabSz="6858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500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.</a:t>
            </a:r>
          </a:p>
        </p:txBody>
      </p:sp>
      <p:cxnSp>
        <p:nvCxnSpPr>
          <p:cNvPr id="6" name="Gerade Verbindung mit Pfeil 5"/>
          <p:cNvCxnSpPr/>
          <p:nvPr userDrawn="1"/>
        </p:nvCxnSpPr>
        <p:spPr bwMode="gray">
          <a:xfrm>
            <a:off x="4572000" y="933450"/>
            <a:ext cx="0" cy="685800"/>
          </a:xfrm>
          <a:prstGeom prst="straightConnector1">
            <a:avLst/>
          </a:prstGeom>
          <a:ln w="12700"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Headline"/>
          <p:cNvSpPr>
            <a:spLocks noGrp="1"/>
          </p:cNvSpPr>
          <p:nvPr>
            <p:ph type="title" hasCustomPrompt="1"/>
          </p:nvPr>
        </p:nvSpPr>
        <p:spPr bwMode="gray">
          <a:xfrm>
            <a:off x="123135" y="1570255"/>
            <a:ext cx="8893865" cy="3030064"/>
          </a:xfrm>
          <a:prstGeom prst="rect">
            <a:avLst/>
          </a:prstGeom>
          <a:blipFill dpi="0" rotWithShape="1">
            <a:blip r:embed="rId2">
              <a:alphaModFix amt="80000"/>
            </a:blip>
            <a:srcRect/>
            <a:stretch>
              <a:fillRect l="-10" r="-10"/>
            </a:stretch>
          </a:blipFill>
        </p:spPr>
        <p:txBody>
          <a:bodyPr wrap="square" lIns="900000" bIns="684000" anchor="b">
            <a:noAutofit/>
          </a:bodyPr>
          <a:lstStyle>
            <a:lvl1pPr>
              <a:defRPr sz="2600" b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Intermediate slide, photo</a:t>
            </a:r>
            <a:br>
              <a:rPr lang="en-GB" dirty="0"/>
            </a:br>
            <a:r>
              <a:rPr lang="en-GB" dirty="0"/>
              <a:t>(interchangeable)</a:t>
            </a:r>
          </a:p>
        </p:txBody>
      </p:sp>
      <p:pic>
        <p:nvPicPr>
          <p:cNvPr id="26" name="Beispiel" descr="Ein Bild, das Wand, Gebäude enthält.&#10;&#10;Automatisch generierte Beschreibu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7497022" y="1475105"/>
            <a:ext cx="1246909" cy="860367"/>
          </a:xfrm>
          <a:prstGeom prst="rect">
            <a:avLst/>
          </a:prstGeom>
        </p:spPr>
      </p:pic>
      <p:sp>
        <p:nvSpPr>
          <p:cNvPr id="28" name="1."/>
          <p:cNvSpPr/>
          <p:nvPr userDrawn="1"/>
        </p:nvSpPr>
        <p:spPr bwMode="gray">
          <a:xfrm>
            <a:off x="4092742" y="128165"/>
            <a:ext cx="1476375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Click on this icon to insert a new photo.</a:t>
            </a:r>
          </a:p>
        </p:txBody>
      </p:sp>
      <p:sp>
        <p:nvSpPr>
          <p:cNvPr id="29" name="2."/>
          <p:cNvSpPr/>
          <p:nvPr userDrawn="1"/>
        </p:nvSpPr>
        <p:spPr bwMode="gray">
          <a:xfrm>
            <a:off x="5501862" y="128165"/>
            <a:ext cx="1476375" cy="25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Reset the slide.</a:t>
            </a:r>
          </a:p>
        </p:txBody>
      </p:sp>
      <p:sp>
        <p:nvSpPr>
          <p:cNvPr id="30" name="3."/>
          <p:cNvSpPr/>
          <p:nvPr userDrawn="1"/>
        </p:nvSpPr>
        <p:spPr bwMode="gray">
          <a:xfrm>
            <a:off x="7261861" y="128165"/>
            <a:ext cx="1863194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 Where necessary, change the section using the ‘Crop’ function.</a:t>
            </a:r>
          </a:p>
        </p:txBody>
      </p:sp>
      <p:sp>
        <p:nvSpPr>
          <p:cNvPr id="31" name="how"/>
          <p:cNvSpPr txBox="1"/>
          <p:nvPr userDrawn="1"/>
        </p:nvSpPr>
        <p:spPr bwMode="gray">
          <a:xfrm>
            <a:off x="-2857397" y="177800"/>
            <a:ext cx="279627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28905" marR="0" lvl="0" indent="-128905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defRPr/>
            </a:pPr>
            <a:r>
              <a:rPr lang="en-GB" sz="900" b="0" dirty="0">
                <a:solidFill>
                  <a:schemeClr val="bg1">
                    <a:lumMod val="50000"/>
                  </a:schemeClr>
                </a:solidFill>
              </a:rPr>
              <a:t>Click on image above transparent section.</a:t>
            </a:r>
          </a:p>
          <a:p>
            <a:pPr marL="128905" marR="0" lvl="0" indent="-128905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defRPr/>
            </a:pPr>
            <a:r>
              <a:rPr lang="en-GB" sz="900" b="0" dirty="0">
                <a:solidFill>
                  <a:schemeClr val="bg1">
                    <a:lumMod val="50000"/>
                  </a:schemeClr>
                </a:solidFill>
              </a:rPr>
              <a:t>Delete image by pressing the DEL key.</a:t>
            </a:r>
          </a:p>
          <a:p>
            <a:pPr marL="128905" marR="0" lvl="0" indent="-128905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defRPr/>
            </a:pPr>
            <a:r>
              <a:rPr lang="en-GB" sz="900" b="0" dirty="0">
                <a:solidFill>
                  <a:schemeClr val="bg1">
                    <a:lumMod val="50000"/>
                  </a:schemeClr>
                </a:solidFill>
              </a:rPr>
              <a:t>Click on small icon in centre of page.</a:t>
            </a:r>
          </a:p>
          <a:p>
            <a:pPr marL="128905" marR="0" lvl="0" indent="-128905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defRPr/>
            </a:pPr>
            <a:r>
              <a:rPr lang="en-GB" sz="900" b="0" dirty="0">
                <a:solidFill>
                  <a:schemeClr val="bg1">
                    <a:lumMod val="50000"/>
                  </a:schemeClr>
                </a:solidFill>
              </a:rPr>
              <a:t>Select photo.</a:t>
            </a:r>
          </a:p>
          <a:p>
            <a:pPr marL="128905" marR="0" lvl="0" indent="-128905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defRPr/>
            </a:pPr>
            <a:r>
              <a:rPr lang="en-GB" sz="900" b="0" dirty="0">
                <a:solidFill>
                  <a:schemeClr val="bg1">
                    <a:lumMod val="50000"/>
                  </a:schemeClr>
                </a:solidFill>
              </a:rPr>
              <a:t>Select ‘Home / Reset ’.</a:t>
            </a:r>
          </a:p>
          <a:p>
            <a:pPr marL="128905" marR="0" lvl="0" indent="-128905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defRPr/>
            </a:pPr>
            <a:r>
              <a:rPr lang="en-GB" sz="900" b="0" dirty="0">
                <a:solidFill>
                  <a:schemeClr val="bg1">
                    <a:lumMod val="50000"/>
                  </a:schemeClr>
                </a:solidFill>
              </a:rPr>
              <a:t>If required, edit the section under ‘Format/Crop ’.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9" name="Grafik 18" descr="Ein Bild, das Screenshot enthält.&#10;&#10;Automatisch generierte Beschreibung"/>
          <p:cNvPicPr>
            <a:picLocks noChangeAspect="1"/>
          </p:cNvPicPr>
          <p:nvPr userDrawn="1"/>
        </p:nvPicPr>
        <p:blipFill rotWithShape="1">
          <a:blip r:embed="rId4"/>
          <a:srcRect l="50418" r="36621"/>
          <a:stretch>
            <a:fillRect/>
          </a:stretch>
        </p:blipFill>
        <p:spPr>
          <a:xfrm>
            <a:off x="7497546" y="772118"/>
            <a:ext cx="387893" cy="590931"/>
          </a:xfrm>
          <a:prstGeom prst="rect">
            <a:avLst/>
          </a:prstGeom>
        </p:spPr>
      </p:pic>
      <p:grpSp>
        <p:nvGrpSpPr>
          <p:cNvPr id="23" name="Gruppieren 22"/>
          <p:cNvGrpSpPr/>
          <p:nvPr userDrawn="1"/>
        </p:nvGrpSpPr>
        <p:grpSpPr>
          <a:xfrm>
            <a:off x="5604594" y="776007"/>
            <a:ext cx="1588101" cy="650246"/>
            <a:chOff x="5604594" y="1459908"/>
            <a:chExt cx="1588101" cy="650246"/>
          </a:xfrm>
        </p:grpSpPr>
        <p:pic>
          <p:nvPicPr>
            <p:cNvPr id="32" name="Grafik 31" descr="Ein Bild, das Screenshot enthält.&#10;&#10;Automatisch generierte Beschreibung"/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5604594" y="1459908"/>
              <a:ext cx="1588101" cy="650246"/>
            </a:xfrm>
            <a:prstGeom prst="rect">
              <a:avLst/>
            </a:prstGeom>
          </p:spPr>
        </p:pic>
        <p:sp>
          <p:nvSpPr>
            <p:cNvPr id="33" name="Rechteck 32"/>
            <p:cNvSpPr/>
            <p:nvPr userDrawn="1"/>
          </p:nvSpPr>
          <p:spPr bwMode="gray">
            <a:xfrm>
              <a:off x="6631396" y="1739890"/>
              <a:ext cx="482357" cy="179961"/>
            </a:xfrm>
            <a:prstGeom prst="rect">
              <a:avLst/>
            </a:pr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34" name="Rechteck"/>
          <p:cNvSpPr/>
          <p:nvPr userDrawn="1"/>
        </p:nvSpPr>
        <p:spPr bwMode="gray">
          <a:xfrm>
            <a:off x="7530036" y="959758"/>
            <a:ext cx="334720" cy="338137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020969"/>
            <a:ext cx="7172684" cy="3495469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 dirty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 dirty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 dirty="0"/>
              <a:t>Third level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449816" y="240212"/>
            <a:ext cx="8567183" cy="540544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add headline</a:t>
            </a:r>
            <a:endParaRPr lang="en-GB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text slide with sub-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449816" y="264027"/>
            <a:ext cx="8567183" cy="27056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add headline</a:t>
            </a:r>
            <a:endParaRPr lang="en-GB" dirty="0"/>
          </a:p>
        </p:txBody>
      </p:sp>
      <p:sp>
        <p:nvSpPr>
          <p:cNvPr id="7" name="Textplatzhalter 2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49263" y="581026"/>
            <a:ext cx="8567737" cy="376238"/>
          </a:xfrm>
        </p:spPr>
        <p:txBody>
          <a:bodyPr vert="horz" lIns="0" tIns="0" rIns="72000" bIns="0" rtlCol="0" anchor="t">
            <a:noAutofit/>
          </a:bodyPr>
          <a:lstStyle>
            <a:lvl1pPr>
              <a:defRPr lang="de-DE" sz="1400" b="0" cap="none" baseline="0" smtClean="0">
                <a:latin typeface="+mj-lt"/>
                <a:ea typeface="+mj-ea"/>
                <a:cs typeface="+mj-cs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en-US"/>
            </a:lvl5pPr>
          </a:lstStyle>
          <a:p>
            <a:pPr lvl="0">
              <a:spcBef>
                <a:spcPct val="0"/>
              </a:spcBef>
            </a:pPr>
            <a:r>
              <a:rPr lang="en-GB"/>
              <a:t>Click to add sub-line</a:t>
            </a:r>
            <a:endParaRPr lang="en-GB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7" y="1020969"/>
            <a:ext cx="7172683" cy="3495469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 dirty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 dirty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 dirty="0"/>
              <a:t>Third level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text slide,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020969"/>
            <a:ext cx="7172684" cy="283983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 dirty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 dirty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 dirty="0"/>
              <a:t>Third level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449816" y="240212"/>
            <a:ext cx="8567183" cy="540544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add headline</a:t>
            </a:r>
            <a:endParaRPr lang="en-GB" dirty="0"/>
          </a:p>
        </p:txBody>
      </p:sp>
      <p:grpSp>
        <p:nvGrpSpPr>
          <p:cNvPr id="20" name="Key Visual"/>
          <p:cNvGrpSpPr/>
          <p:nvPr userDrawn="1"/>
        </p:nvGrpSpPr>
        <p:grpSpPr bwMode="gray">
          <a:xfrm flipV="1">
            <a:off x="123135" y="3983338"/>
            <a:ext cx="2320828" cy="616979"/>
            <a:chOff x="4846637" y="119557"/>
            <a:chExt cx="3783013" cy="1005693"/>
          </a:xfrm>
        </p:grpSpPr>
        <p:sp>
          <p:nvSpPr>
            <p:cNvPr id="21" name="Freihandform: Form 20"/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Freihandform: Form 21"/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3" name="Freihandform: Form 22"/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4" name="Freihandform: Form 23"/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5" name="Freihandform: Form 24"/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6" name="Datumsplatzhalter 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, with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020969"/>
            <a:ext cx="4122182" cy="3495469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 dirty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 dirty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 dirty="0"/>
              <a:t>Third level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449816" y="240212"/>
            <a:ext cx="8560833" cy="540544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add headline</a:t>
            </a:r>
            <a:endParaRPr lang="en-GB" dirty="0"/>
          </a:p>
        </p:txBody>
      </p:sp>
      <p:sp>
        <p:nvSpPr>
          <p:cNvPr id="9" name="Textplatzhalter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888468" y="1020969"/>
            <a:ext cx="4122182" cy="3495469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 dirty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 dirty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 dirty="0"/>
              <a:t>Third level</a:t>
            </a:r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, with 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020968"/>
            <a:ext cx="4122182" cy="3495469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 dirty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 dirty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 dirty="0"/>
              <a:t>Third level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449816" y="240212"/>
            <a:ext cx="8567183" cy="540544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add headline</a:t>
            </a:r>
            <a:endParaRPr lang="en-GB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b/w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/>
          <p:nvPr userDrawn="1"/>
        </p:nvPicPr>
        <p:blipFill rotWithShape="1">
          <a:blip r:embed="rId2"/>
          <a:srcRect t="233" b="26747"/>
          <a:stretch>
            <a:fillRect/>
          </a:stretch>
        </p:blipFill>
        <p:spPr bwMode="gray">
          <a:xfrm>
            <a:off x="123135" y="123825"/>
            <a:ext cx="8893865" cy="3541396"/>
          </a:xfrm>
          <a:prstGeom prst="rect">
            <a:avLst/>
          </a:prstGeom>
        </p:spPr>
      </p:pic>
      <p:pic>
        <p:nvPicPr>
          <p:cNvPr id="15" name="Grafik 14" descr="Ein Bild, das Säge enthält.&#10;&#10;Automatisch generierte Beschreibu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123135" y="635156"/>
            <a:ext cx="8895600" cy="3030064"/>
          </a:xfrm>
          <a:prstGeom prst="rect">
            <a:avLst/>
          </a:prstGeom>
        </p:spPr>
      </p:pic>
      <p:sp>
        <p:nvSpPr>
          <p:cNvPr id="13" name="Bar"/>
          <p:cNvSpPr/>
          <p:nvPr userDrawn="1"/>
        </p:nvSpPr>
        <p:spPr bwMode="gray">
          <a:xfrm>
            <a:off x="5369092" y="3665220"/>
            <a:ext cx="3647908" cy="222842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dirty="0" err="1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19" name="Subline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99848" y="2775458"/>
            <a:ext cx="7970837" cy="592470"/>
          </a:xfrm>
        </p:spPr>
        <p:txBody>
          <a:bodyPr>
            <a:spAutoFit/>
          </a:bodyPr>
          <a:lstStyle>
            <a:lvl1pPr marL="0" indent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This is the sub-line</a:t>
            </a:r>
          </a:p>
          <a:p>
            <a:r>
              <a:rPr lang="en-GB" dirty="0"/>
              <a:t>Project name | Date</a:t>
            </a:r>
          </a:p>
        </p:txBody>
      </p:sp>
      <p:sp>
        <p:nvSpPr>
          <p:cNvPr id="5" name="Headline"/>
          <p:cNvSpPr>
            <a:spLocks noGrp="1"/>
          </p:cNvSpPr>
          <p:nvPr>
            <p:ph type="title" hasCustomPrompt="1"/>
          </p:nvPr>
        </p:nvSpPr>
        <p:spPr bwMode="gray">
          <a:xfrm>
            <a:off x="699848" y="1906648"/>
            <a:ext cx="7971711" cy="720197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2600" b="1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Title slide/headline</a:t>
            </a:r>
            <a:br>
              <a:rPr lang="en-GB" dirty="0"/>
            </a:br>
            <a:r>
              <a:rPr lang="en-GB" dirty="0"/>
              <a:t>with b/w GIZ key visual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7" y="3911493"/>
            <a:ext cx="6440272" cy="122536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7" y="3911493"/>
            <a:ext cx="6440272" cy="12253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6636566" y="4396168"/>
            <a:ext cx="1467355" cy="540544"/>
          </a:xfrm>
          <a:prstGeom prst="rect">
            <a:avLst/>
          </a:prstGeom>
        </p:spPr>
      </p:pic>
      <p:sp>
        <p:nvSpPr>
          <p:cNvPr id="10" name="Textplatzhalter 26"/>
          <p:cNvSpPr>
            <a:spLocks noGrp="1"/>
          </p:cNvSpPr>
          <p:nvPr>
            <p:ph type="body" sz="quarter" idx="4294967295" hasCustomPrompt="1"/>
          </p:nvPr>
        </p:nvSpPr>
        <p:spPr>
          <a:xfrm>
            <a:off x="6636566" y="4236830"/>
            <a:ext cx="1364434" cy="158046"/>
          </a:xfrm>
          <a:prstGeom prst="rect">
            <a:avLst/>
          </a:prstGeom>
        </p:spPr>
        <p:txBody>
          <a:bodyPr/>
          <a:lstStyle>
            <a:lvl1pPr>
              <a:defRPr sz="1000" b="1"/>
            </a:lvl1pPr>
          </a:lstStyle>
          <a:p>
            <a:r>
              <a:rPr lang="en-GB" sz="600" dirty="0"/>
              <a:t>In cooperation with:</a:t>
            </a:r>
          </a:p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, 1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/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5528944" y="125629"/>
            <a:ext cx="3490261" cy="4474945"/>
          </a:xfrm>
          <a:solidFill>
            <a:schemeClr val="bg2"/>
          </a:solidFill>
        </p:spPr>
        <p:txBody>
          <a:bodyPr tIns="1440000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020968"/>
            <a:ext cx="4839634" cy="357960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 dirty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 dirty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 dirty="0"/>
              <a:t>Third level</a:t>
            </a:r>
          </a:p>
        </p:txBody>
      </p:sp>
      <p:sp>
        <p:nvSpPr>
          <p:cNvPr id="11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449817" y="240212"/>
            <a:ext cx="4839634" cy="540544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add headline</a:t>
            </a:r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, 1 photo,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/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5528944" y="125629"/>
            <a:ext cx="3490261" cy="4474945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020968"/>
            <a:ext cx="4839634" cy="284999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 dirty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 dirty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 dirty="0"/>
              <a:t>Third level</a:t>
            </a:r>
          </a:p>
        </p:txBody>
      </p:sp>
      <p:grpSp>
        <p:nvGrpSpPr>
          <p:cNvPr id="9" name="Key Visual"/>
          <p:cNvGrpSpPr/>
          <p:nvPr userDrawn="1"/>
        </p:nvGrpSpPr>
        <p:grpSpPr bwMode="gray">
          <a:xfrm flipV="1">
            <a:off x="123135" y="3983338"/>
            <a:ext cx="2320828" cy="616979"/>
            <a:chOff x="4846637" y="119557"/>
            <a:chExt cx="3783013" cy="1005693"/>
          </a:xfrm>
        </p:grpSpPr>
        <p:sp>
          <p:nvSpPr>
            <p:cNvPr id="10" name="Freihandform: Form 9"/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ihandform: Form 10"/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3" name="Freihandform: Form 12"/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4" name="Freihandform: Form 13"/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5" name="Freihandform: Form 14"/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2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449817" y="240212"/>
            <a:ext cx="4839634" cy="540544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add headline</a:t>
            </a:r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, 2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/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5528944" y="125629"/>
            <a:ext cx="3490261" cy="2145545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020968"/>
            <a:ext cx="4839634" cy="357960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 dirty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 dirty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 dirty="0"/>
              <a:t>Third level</a:t>
            </a:r>
          </a:p>
        </p:txBody>
      </p:sp>
      <p:sp>
        <p:nvSpPr>
          <p:cNvPr id="18" name="Bildplatzhalter 5"/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5528944" y="2455029"/>
            <a:ext cx="3490261" cy="2145545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19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449816" y="240212"/>
            <a:ext cx="4839635" cy="540544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add headline</a:t>
            </a:r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, 2 photos,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/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5528944" y="125629"/>
            <a:ext cx="3490261" cy="2145545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020968"/>
            <a:ext cx="4839634" cy="284999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 dirty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 dirty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 dirty="0"/>
              <a:t>Third level</a:t>
            </a:r>
          </a:p>
        </p:txBody>
      </p:sp>
      <p:grpSp>
        <p:nvGrpSpPr>
          <p:cNvPr id="9" name="Key Visual"/>
          <p:cNvGrpSpPr/>
          <p:nvPr userDrawn="1"/>
        </p:nvGrpSpPr>
        <p:grpSpPr bwMode="gray">
          <a:xfrm flipV="1">
            <a:off x="123135" y="3983338"/>
            <a:ext cx="2320828" cy="616979"/>
            <a:chOff x="4846637" y="119557"/>
            <a:chExt cx="3783013" cy="1005693"/>
          </a:xfrm>
        </p:grpSpPr>
        <p:sp>
          <p:nvSpPr>
            <p:cNvPr id="10" name="Freihandform: Form 9"/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ihandform: Form 10"/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3" name="Freihandform: Form 12"/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4" name="Freihandform: Form 13"/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5" name="Freihandform: Form 14"/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18" name="Bildplatzhalter 5"/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5528944" y="2455029"/>
            <a:ext cx="3490261" cy="2145545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16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449817" y="240212"/>
            <a:ext cx="4839634" cy="540544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add headline</a:t>
            </a:r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, 2 photos, with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6"/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4728155" y="2444751"/>
            <a:ext cx="4288845" cy="2155568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>
              <a:defRPr lang="en-GB" sz="10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en-GB" dirty="0"/>
              <a:t>Photo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123134" y="2444751"/>
            <a:ext cx="4288845" cy="2155568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>
              <a:defRPr lang="en-GB" sz="10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en-GB" dirty="0"/>
              <a:t>Photo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020969"/>
            <a:ext cx="3962161" cy="1249791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 dirty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 dirty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 dirty="0"/>
              <a:t>Third level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449816" y="240212"/>
            <a:ext cx="8560833" cy="540544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to add headline</a:t>
            </a:r>
          </a:p>
        </p:txBody>
      </p:sp>
      <p:sp>
        <p:nvSpPr>
          <p:cNvPr id="9" name="Textplatzhalter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5055732" y="1020969"/>
            <a:ext cx="3954917" cy="1249791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 dirty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 dirty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 dirty="0"/>
              <a:t>Third level</a:t>
            </a:r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, 3 photos, with thre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6"/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3140868" y="2994718"/>
            <a:ext cx="2858400" cy="1605600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123135" y="2994718"/>
            <a:ext cx="2858400" cy="1605600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020969"/>
            <a:ext cx="2531717" cy="176912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 dirty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 dirty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 dirty="0"/>
              <a:t>Third level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449816" y="240212"/>
            <a:ext cx="8560833" cy="540544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add headline</a:t>
            </a:r>
            <a:endParaRPr lang="en-GB" dirty="0"/>
          </a:p>
        </p:txBody>
      </p:sp>
      <p:sp>
        <p:nvSpPr>
          <p:cNvPr id="9" name="Textplatzhalter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467551" y="1020969"/>
            <a:ext cx="2531717" cy="176912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 dirty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 dirty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 dirty="0"/>
              <a:t>Third level</a:t>
            </a:r>
          </a:p>
        </p:txBody>
      </p:sp>
      <p:sp>
        <p:nvSpPr>
          <p:cNvPr id="16" name="Bildplatzhalter 6"/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6158600" y="2994718"/>
            <a:ext cx="2858400" cy="1605600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20" name="Textplatzhalter 7"/>
          <p:cNvSpPr>
            <a:spLocks noGrp="1"/>
          </p:cNvSpPr>
          <p:nvPr>
            <p:ph type="body" sz="quarter" idx="18" hasCustomPrompt="1"/>
          </p:nvPr>
        </p:nvSpPr>
        <p:spPr bwMode="gray">
          <a:xfrm>
            <a:off x="6485284" y="1020969"/>
            <a:ext cx="2531717" cy="176912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 dirty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 dirty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 dirty="0"/>
              <a:t>Third level</a:t>
            </a:r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/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460375" y="3112887"/>
            <a:ext cx="2645076" cy="1487687"/>
          </a:xfrm>
          <a:solidFill>
            <a:schemeClr val="bg2"/>
          </a:solidFill>
        </p:spPr>
        <p:txBody>
          <a:bodyPr vert="horz" lIns="36000" tIns="1152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18" name="Rechteck 17"/>
          <p:cNvSpPr/>
          <p:nvPr userDrawn="1"/>
        </p:nvSpPr>
        <p:spPr bwMode="gray">
          <a:xfrm>
            <a:off x="460374" y="970671"/>
            <a:ext cx="2644776" cy="139005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 err="1"/>
          </a:p>
        </p:txBody>
      </p:sp>
      <p:sp>
        <p:nvSpPr>
          <p:cNvPr id="12" name="Rechteck 11"/>
          <p:cNvSpPr/>
          <p:nvPr userDrawn="1"/>
        </p:nvSpPr>
        <p:spPr bwMode="gray">
          <a:xfrm>
            <a:off x="460374" y="2421711"/>
            <a:ext cx="2644776" cy="63437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 err="1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60374" y="2417530"/>
            <a:ext cx="2644776" cy="212006"/>
          </a:xfrm>
          <a:noFill/>
        </p:spPr>
        <p:txBody>
          <a:bodyPr vert="horz" lIns="72000" tIns="36000" rIns="72000" bIns="36000" rtlCol="0" anchor="ctr">
            <a:noAutofit/>
          </a:bodyPr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lang="de-DE" sz="1000" b="1" baseline="0" dirty="0">
                <a:solidFill>
                  <a:schemeClr val="bg1"/>
                </a:solidFill>
              </a:defRPr>
            </a:lvl1pPr>
            <a:lvl2pPr>
              <a:defRPr lang="de-DE" dirty="0"/>
            </a:lvl2pPr>
            <a:lvl3pPr>
              <a:defRPr lang="en-GB" dirty="0"/>
            </a:lvl3pPr>
          </a:lstStyle>
          <a:p>
            <a:r>
              <a:rPr lang="en-GB" dirty="0"/>
              <a:t>Name of partner</a:t>
            </a:r>
          </a:p>
        </p:txBody>
      </p:sp>
      <p:sp>
        <p:nvSpPr>
          <p:cNvPr id="19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449816" y="240212"/>
            <a:ext cx="4839635" cy="540544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Project text slide</a:t>
            </a:r>
          </a:p>
        </p:txBody>
      </p:sp>
      <p:sp>
        <p:nvSpPr>
          <p:cNvPr id="14" name="Textplatzhalter 8"/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460374" y="2649415"/>
            <a:ext cx="2644776" cy="394453"/>
          </a:xfrm>
          <a:noFill/>
        </p:spPr>
        <p:txBody>
          <a:bodyPr lIns="72000" anchor="t"/>
          <a:lstStyle>
            <a:lvl1pPr>
              <a:lnSpc>
                <a:spcPct val="100000"/>
              </a:lnSpc>
              <a:spcBef>
                <a:spcPts val="0"/>
              </a:spcBef>
              <a:defRPr sz="800" b="0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MM/YYYY – MM/YYYY</a:t>
            </a:r>
            <a:br>
              <a:rPr lang="en-GB" dirty="0"/>
            </a:br>
            <a:r>
              <a:rPr lang="en-GB" dirty="0"/>
              <a:t>Volume: EUR 00 million</a:t>
            </a:r>
            <a:br>
              <a:rPr lang="en-GB" dirty="0"/>
            </a:br>
            <a:r>
              <a:rPr lang="en-GB" dirty="0"/>
              <a:t>Public contribution: EUR 000,000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18" hasCustomPrompt="1"/>
          </p:nvPr>
        </p:nvSpPr>
        <p:spPr bwMode="gray">
          <a:xfrm>
            <a:off x="460374" y="971310"/>
            <a:ext cx="2644776" cy="271797"/>
          </a:xfrm>
          <a:noFill/>
        </p:spPr>
        <p:txBody>
          <a:bodyPr lIns="72000" tIns="36000" bIns="36000" anchor="ctr"/>
          <a:lstStyle>
            <a:lvl1pPr>
              <a:defRPr sz="1100" b="1" baseline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Name of country</a:t>
            </a:r>
          </a:p>
        </p:txBody>
      </p:sp>
      <p:sp>
        <p:nvSpPr>
          <p:cNvPr id="16" name="Textplatzhalter 8"/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460374" y="1243108"/>
            <a:ext cx="2644776" cy="1117616"/>
          </a:xfrm>
          <a:noFill/>
        </p:spPr>
        <p:txBody>
          <a:bodyPr lIns="72000" tIns="0" bIns="36000" anchor="t"/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lang="de-DE" sz="10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GB" dirty="0"/>
              <a:t>Text containing the name of the country.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20" hasCustomPrompt="1"/>
          </p:nvPr>
        </p:nvSpPr>
        <p:spPr bwMode="gray">
          <a:xfrm>
            <a:off x="3310597" y="1020763"/>
            <a:ext cx="5717516" cy="357981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 dirty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 dirty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 dirty="0"/>
              <a:t>Third level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/>
          <p:cNvPicPr/>
          <p:nvPr userDrawn="1"/>
        </p:nvPicPr>
        <p:blipFill rotWithShape="1">
          <a:blip r:embed="rId2"/>
          <a:srcRect t="234" b="7466"/>
          <a:stretch>
            <a:fillRect/>
          </a:stretch>
        </p:blipFill>
        <p:spPr bwMode="gray">
          <a:xfrm>
            <a:off x="123135" y="123825"/>
            <a:ext cx="8893865" cy="4476494"/>
          </a:xfrm>
          <a:prstGeom prst="rect">
            <a:avLst/>
          </a:prstGeom>
        </p:spPr>
      </p:pic>
      <p:sp>
        <p:nvSpPr>
          <p:cNvPr id="6" name="Rechteck 5"/>
          <p:cNvSpPr/>
          <p:nvPr userDrawn="1"/>
        </p:nvSpPr>
        <p:spPr bwMode="gray">
          <a:xfrm>
            <a:off x="123135" y="123825"/>
            <a:ext cx="8893865" cy="447649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GB"/>
          </a:p>
        </p:txBody>
      </p:sp>
      <p:sp>
        <p:nvSpPr>
          <p:cNvPr id="16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449817" y="240212"/>
            <a:ext cx="8342492" cy="540544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Contact</a:t>
            </a:r>
          </a:p>
        </p:txBody>
      </p:sp>
      <p:sp>
        <p:nvSpPr>
          <p:cNvPr id="19" name="Textplatzhalter 16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2140284" y="2070719"/>
            <a:ext cx="3369561" cy="1025036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r>
              <a:rPr lang="en-GB" dirty="0"/>
              <a:t>givenname.familyname@giz.de </a:t>
            </a:r>
          </a:p>
          <a:p>
            <a:r>
              <a:rPr lang="en-GB" dirty="0"/>
              <a:t>T +49 (0) x xx </a:t>
            </a:r>
            <a:r>
              <a:rPr lang="en-GB" dirty="0" err="1"/>
              <a:t>xx</a:t>
            </a:r>
            <a:r>
              <a:rPr lang="en-GB" dirty="0"/>
              <a:t> </a:t>
            </a:r>
            <a:r>
              <a:rPr lang="en-GB" dirty="0" err="1"/>
              <a:t>xx</a:t>
            </a:r>
            <a:r>
              <a:rPr lang="en-GB" dirty="0"/>
              <a:t> </a:t>
            </a:r>
          </a:p>
          <a:p>
            <a:r>
              <a:rPr lang="en-GB" dirty="0"/>
              <a:t>F +49 (0) x xx </a:t>
            </a:r>
            <a:r>
              <a:rPr lang="en-GB" dirty="0" err="1"/>
              <a:t>xx</a:t>
            </a:r>
            <a:r>
              <a:rPr lang="en-GB" dirty="0"/>
              <a:t> </a:t>
            </a:r>
            <a:r>
              <a:rPr lang="en-GB" dirty="0" err="1"/>
              <a:t>xx</a:t>
            </a:r>
            <a:endParaRPr lang="en-GB" dirty="0"/>
          </a:p>
        </p:txBody>
      </p:sp>
      <p:sp>
        <p:nvSpPr>
          <p:cNvPr id="20" name="Textplatzhalter 29"/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2140284" y="1392861"/>
            <a:ext cx="3369561" cy="176276"/>
          </a:xfrm>
        </p:spPr>
        <p:txBody>
          <a:bodyPr/>
          <a:lstStyle>
            <a:lvl1pPr>
              <a:defRPr sz="1200" b="1"/>
            </a:lvl1pPr>
          </a:lstStyle>
          <a:p>
            <a:r>
              <a:rPr lang="en-GB" dirty="0"/>
              <a:t>Given name Family name</a:t>
            </a:r>
          </a:p>
        </p:txBody>
      </p:sp>
      <p:sp>
        <p:nvSpPr>
          <p:cNvPr id="21" name="Textplatzhalter 30"/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2140284" y="1635978"/>
            <a:ext cx="3369561" cy="176276"/>
          </a:xfrm>
        </p:spPr>
        <p:txBody>
          <a:bodyPr/>
          <a:lstStyle>
            <a:lvl1pPr>
              <a:defRPr sz="1200"/>
            </a:lvl1pPr>
          </a:lstStyle>
          <a:p>
            <a:r>
              <a:rPr lang="en-GB" dirty="0"/>
              <a:t>Function, place</a:t>
            </a:r>
          </a:p>
        </p:txBody>
      </p:sp>
      <p:sp>
        <p:nvSpPr>
          <p:cNvPr id="35" name="Bildplatzhalter 6"/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449816" y="1392861"/>
            <a:ext cx="1468079" cy="1702892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en-GB" dirty="0"/>
              <a:t>Photo</a:t>
            </a:r>
          </a:p>
        </p:txBody>
      </p:sp>
      <p:sp>
        <p:nvSpPr>
          <p:cNvPr id="37" name="TextBox 7"/>
          <p:cNvSpPr txBox="1"/>
          <p:nvPr userDrawn="1"/>
        </p:nvSpPr>
        <p:spPr bwMode="gray">
          <a:xfrm>
            <a:off x="784636" y="4052697"/>
            <a:ext cx="8386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2400"/>
              </a:spcBef>
              <a:buClr>
                <a:srgbClr val="C00000"/>
              </a:buClr>
            </a:pPr>
            <a:r>
              <a:rPr lang="en-GB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www.giz.de</a:t>
            </a:r>
          </a:p>
        </p:txBody>
      </p:sp>
      <p:pic>
        <p:nvPicPr>
          <p:cNvPr id="38" name="Grafik 37" descr="Ein Bild, das Axt, Werkzeug enthält.&#10;&#10;Mit sehr hoher Zuverlässigkeit generierte Beschreibu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2273484" y="4081945"/>
            <a:ext cx="290728" cy="236458"/>
          </a:xfrm>
          <a:prstGeom prst="rect">
            <a:avLst/>
          </a:prstGeom>
        </p:spPr>
      </p:pic>
      <p:pic>
        <p:nvPicPr>
          <p:cNvPr id="39" name="Grafik 3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 bwMode="gray">
          <a:xfrm>
            <a:off x="4961178" y="4056187"/>
            <a:ext cx="234516" cy="234514"/>
          </a:xfrm>
          <a:prstGeom prst="rect">
            <a:avLst/>
          </a:prstGeom>
        </p:spPr>
      </p:pic>
      <p:grpSp>
        <p:nvGrpSpPr>
          <p:cNvPr id="40" name="Gruppieren 39"/>
          <p:cNvGrpSpPr/>
          <p:nvPr userDrawn="1"/>
        </p:nvGrpSpPr>
        <p:grpSpPr bwMode="gray">
          <a:xfrm>
            <a:off x="444492" y="4029252"/>
            <a:ext cx="262622" cy="297258"/>
            <a:chOff x="4933951" y="-41275"/>
            <a:chExt cx="2130425" cy="2411413"/>
          </a:xfrm>
        </p:grpSpPr>
        <p:sp>
          <p:nvSpPr>
            <p:cNvPr id="41" name="Freeform 6"/>
            <p:cNvSpPr>
              <a:spLocks noEditPoints="1"/>
            </p:cNvSpPr>
            <p:nvPr/>
          </p:nvSpPr>
          <p:spPr bwMode="gray">
            <a:xfrm>
              <a:off x="4945063" y="1435100"/>
              <a:ext cx="2114550" cy="935038"/>
            </a:xfrm>
            <a:custGeom>
              <a:avLst/>
              <a:gdLst>
                <a:gd name="T0" fmla="*/ 287 w 425"/>
                <a:gd name="T1" fmla="*/ 25 h 188"/>
                <a:gd name="T2" fmla="*/ 297 w 425"/>
                <a:gd name="T3" fmla="*/ 2 h 188"/>
                <a:gd name="T4" fmla="*/ 325 w 425"/>
                <a:gd name="T5" fmla="*/ 0 h 188"/>
                <a:gd name="T6" fmla="*/ 321 w 425"/>
                <a:gd name="T7" fmla="*/ 23 h 188"/>
                <a:gd name="T8" fmla="*/ 382 w 425"/>
                <a:gd name="T9" fmla="*/ 25 h 188"/>
                <a:gd name="T10" fmla="*/ 394 w 425"/>
                <a:gd name="T11" fmla="*/ 2 h 188"/>
                <a:gd name="T12" fmla="*/ 423 w 425"/>
                <a:gd name="T13" fmla="*/ 0 h 188"/>
                <a:gd name="T14" fmla="*/ 307 w 425"/>
                <a:gd name="T15" fmla="*/ 135 h 188"/>
                <a:gd name="T16" fmla="*/ 0 w 425"/>
                <a:gd name="T17" fmla="*/ 2 h 188"/>
                <a:gd name="T18" fmla="*/ 28 w 425"/>
                <a:gd name="T19" fmla="*/ 0 h 188"/>
                <a:gd name="T20" fmla="*/ 40 w 425"/>
                <a:gd name="T21" fmla="*/ 23 h 188"/>
                <a:gd name="T22" fmla="*/ 101 w 425"/>
                <a:gd name="T23" fmla="*/ 25 h 188"/>
                <a:gd name="T24" fmla="*/ 97 w 425"/>
                <a:gd name="T25" fmla="*/ 3 h 188"/>
                <a:gd name="T26" fmla="*/ 125 w 425"/>
                <a:gd name="T27" fmla="*/ 0 h 188"/>
                <a:gd name="T28" fmla="*/ 134 w 425"/>
                <a:gd name="T29" fmla="*/ 23 h 188"/>
                <a:gd name="T30" fmla="*/ 192 w 425"/>
                <a:gd name="T31" fmla="*/ 25 h 188"/>
                <a:gd name="T32" fmla="*/ 194 w 425"/>
                <a:gd name="T33" fmla="*/ 2 h 188"/>
                <a:gd name="T34" fmla="*/ 221 w 425"/>
                <a:gd name="T35" fmla="*/ 0 h 188"/>
                <a:gd name="T36" fmla="*/ 224 w 425"/>
                <a:gd name="T37" fmla="*/ 23 h 188"/>
                <a:gd name="T38" fmla="*/ 256 w 425"/>
                <a:gd name="T39" fmla="*/ 25 h 188"/>
                <a:gd name="T40" fmla="*/ 362 w 425"/>
                <a:gd name="T41" fmla="*/ 55 h 188"/>
                <a:gd name="T42" fmla="*/ 307 w 425"/>
                <a:gd name="T43" fmla="*/ 56 h 188"/>
                <a:gd name="T44" fmla="*/ 256 w 425"/>
                <a:gd name="T45" fmla="*/ 121 h 188"/>
                <a:gd name="T46" fmla="*/ 363 w 425"/>
                <a:gd name="T47" fmla="*/ 56 h 188"/>
                <a:gd name="T48" fmla="*/ 87 w 425"/>
                <a:gd name="T49" fmla="*/ 55 h 188"/>
                <a:gd name="T50" fmla="*/ 61 w 425"/>
                <a:gd name="T51" fmla="*/ 55 h 188"/>
                <a:gd name="T52" fmla="*/ 155 w 425"/>
                <a:gd name="T53" fmla="*/ 118 h 188"/>
                <a:gd name="T54" fmla="*/ 156 w 425"/>
                <a:gd name="T55" fmla="*/ 117 h 188"/>
                <a:gd name="T56" fmla="*/ 111 w 425"/>
                <a:gd name="T57" fmla="*/ 55 h 188"/>
                <a:gd name="T58" fmla="*/ 224 w 425"/>
                <a:gd name="T59" fmla="*/ 81 h 188"/>
                <a:gd name="T60" fmla="*/ 224 w 425"/>
                <a:gd name="T61" fmla="*/ 108 h 188"/>
                <a:gd name="T62" fmla="*/ 273 w 425"/>
                <a:gd name="T63" fmla="*/ 56 h 188"/>
                <a:gd name="T64" fmla="*/ 225 w 425"/>
                <a:gd name="T65" fmla="*/ 55 h 188"/>
                <a:gd name="T66" fmla="*/ 224 w 425"/>
                <a:gd name="T67" fmla="*/ 81 h 188"/>
                <a:gd name="T68" fmla="*/ 194 w 425"/>
                <a:gd name="T69" fmla="*/ 56 h 188"/>
                <a:gd name="T70" fmla="*/ 148 w 425"/>
                <a:gd name="T71" fmla="*/ 55 h 188"/>
                <a:gd name="T72" fmla="*/ 192 w 425"/>
                <a:gd name="T73" fmla="*/ 109 h 188"/>
                <a:gd name="T74" fmla="*/ 194 w 425"/>
                <a:gd name="T75" fmla="*/ 10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5" h="188">
                  <a:moveTo>
                    <a:pt x="256" y="25"/>
                  </a:moveTo>
                  <a:cubicBezTo>
                    <a:pt x="267" y="25"/>
                    <a:pt x="277" y="25"/>
                    <a:pt x="287" y="25"/>
                  </a:cubicBezTo>
                  <a:cubicBezTo>
                    <a:pt x="288" y="25"/>
                    <a:pt x="290" y="24"/>
                    <a:pt x="290" y="23"/>
                  </a:cubicBezTo>
                  <a:cubicBezTo>
                    <a:pt x="292" y="16"/>
                    <a:pt x="294" y="9"/>
                    <a:pt x="297" y="2"/>
                  </a:cubicBezTo>
                  <a:cubicBezTo>
                    <a:pt x="297" y="2"/>
                    <a:pt x="298" y="0"/>
                    <a:pt x="299" y="0"/>
                  </a:cubicBezTo>
                  <a:cubicBezTo>
                    <a:pt x="308" y="0"/>
                    <a:pt x="316" y="0"/>
                    <a:pt x="325" y="0"/>
                  </a:cubicBezTo>
                  <a:cubicBezTo>
                    <a:pt x="326" y="0"/>
                    <a:pt x="327" y="2"/>
                    <a:pt x="326" y="2"/>
                  </a:cubicBezTo>
                  <a:cubicBezTo>
                    <a:pt x="325" y="9"/>
                    <a:pt x="323" y="16"/>
                    <a:pt x="321" y="23"/>
                  </a:cubicBezTo>
                  <a:cubicBezTo>
                    <a:pt x="321" y="23"/>
                    <a:pt x="322" y="25"/>
                    <a:pt x="322" y="25"/>
                  </a:cubicBezTo>
                  <a:cubicBezTo>
                    <a:pt x="342" y="25"/>
                    <a:pt x="362" y="25"/>
                    <a:pt x="382" y="25"/>
                  </a:cubicBezTo>
                  <a:cubicBezTo>
                    <a:pt x="383" y="25"/>
                    <a:pt x="384" y="24"/>
                    <a:pt x="384" y="23"/>
                  </a:cubicBezTo>
                  <a:cubicBezTo>
                    <a:pt x="388" y="16"/>
                    <a:pt x="391" y="9"/>
                    <a:pt x="394" y="2"/>
                  </a:cubicBezTo>
                  <a:cubicBezTo>
                    <a:pt x="394" y="1"/>
                    <a:pt x="395" y="0"/>
                    <a:pt x="396" y="0"/>
                  </a:cubicBezTo>
                  <a:cubicBezTo>
                    <a:pt x="405" y="0"/>
                    <a:pt x="414" y="0"/>
                    <a:pt x="423" y="0"/>
                  </a:cubicBezTo>
                  <a:cubicBezTo>
                    <a:pt x="424" y="0"/>
                    <a:pt x="425" y="2"/>
                    <a:pt x="425" y="3"/>
                  </a:cubicBezTo>
                  <a:cubicBezTo>
                    <a:pt x="405" y="64"/>
                    <a:pt x="365" y="108"/>
                    <a:pt x="307" y="135"/>
                  </a:cubicBezTo>
                  <a:cubicBezTo>
                    <a:pt x="195" y="188"/>
                    <a:pt x="60" y="139"/>
                    <a:pt x="10" y="28"/>
                  </a:cubicBezTo>
                  <a:cubicBezTo>
                    <a:pt x="6" y="20"/>
                    <a:pt x="3" y="11"/>
                    <a:pt x="0" y="2"/>
                  </a:cubicBezTo>
                  <a:cubicBezTo>
                    <a:pt x="0" y="2"/>
                    <a:pt x="1" y="0"/>
                    <a:pt x="1" y="0"/>
                  </a:cubicBezTo>
                  <a:cubicBezTo>
                    <a:pt x="10" y="0"/>
                    <a:pt x="19" y="0"/>
                    <a:pt x="28" y="0"/>
                  </a:cubicBezTo>
                  <a:cubicBezTo>
                    <a:pt x="29" y="0"/>
                    <a:pt x="30" y="1"/>
                    <a:pt x="31" y="2"/>
                  </a:cubicBezTo>
                  <a:cubicBezTo>
                    <a:pt x="34" y="9"/>
                    <a:pt x="37" y="16"/>
                    <a:pt x="40" y="23"/>
                  </a:cubicBezTo>
                  <a:cubicBezTo>
                    <a:pt x="41" y="24"/>
                    <a:pt x="42" y="25"/>
                    <a:pt x="43" y="25"/>
                  </a:cubicBezTo>
                  <a:cubicBezTo>
                    <a:pt x="62" y="25"/>
                    <a:pt x="81" y="25"/>
                    <a:pt x="101" y="25"/>
                  </a:cubicBezTo>
                  <a:cubicBezTo>
                    <a:pt x="101" y="25"/>
                    <a:pt x="102" y="23"/>
                    <a:pt x="102" y="23"/>
                  </a:cubicBezTo>
                  <a:cubicBezTo>
                    <a:pt x="101" y="16"/>
                    <a:pt x="99" y="9"/>
                    <a:pt x="97" y="3"/>
                  </a:cubicBezTo>
                  <a:cubicBezTo>
                    <a:pt x="97" y="2"/>
                    <a:pt x="98" y="0"/>
                    <a:pt x="99" y="0"/>
                  </a:cubicBezTo>
                  <a:cubicBezTo>
                    <a:pt x="108" y="0"/>
                    <a:pt x="116" y="0"/>
                    <a:pt x="125" y="0"/>
                  </a:cubicBezTo>
                  <a:cubicBezTo>
                    <a:pt x="126" y="0"/>
                    <a:pt x="127" y="1"/>
                    <a:pt x="127" y="2"/>
                  </a:cubicBezTo>
                  <a:cubicBezTo>
                    <a:pt x="130" y="9"/>
                    <a:pt x="131" y="16"/>
                    <a:pt x="134" y="23"/>
                  </a:cubicBezTo>
                  <a:cubicBezTo>
                    <a:pt x="134" y="24"/>
                    <a:pt x="135" y="25"/>
                    <a:pt x="136" y="25"/>
                  </a:cubicBezTo>
                  <a:cubicBezTo>
                    <a:pt x="155" y="25"/>
                    <a:pt x="173" y="25"/>
                    <a:pt x="192" y="25"/>
                  </a:cubicBezTo>
                  <a:cubicBezTo>
                    <a:pt x="193" y="25"/>
                    <a:pt x="194" y="24"/>
                    <a:pt x="194" y="23"/>
                  </a:cubicBezTo>
                  <a:cubicBezTo>
                    <a:pt x="194" y="16"/>
                    <a:pt x="194" y="9"/>
                    <a:pt x="194" y="2"/>
                  </a:cubicBezTo>
                  <a:cubicBezTo>
                    <a:pt x="194" y="2"/>
                    <a:pt x="195" y="0"/>
                    <a:pt x="196" y="0"/>
                  </a:cubicBezTo>
                  <a:cubicBezTo>
                    <a:pt x="205" y="0"/>
                    <a:pt x="213" y="0"/>
                    <a:pt x="221" y="0"/>
                  </a:cubicBezTo>
                  <a:cubicBezTo>
                    <a:pt x="222" y="0"/>
                    <a:pt x="223" y="2"/>
                    <a:pt x="223" y="3"/>
                  </a:cubicBezTo>
                  <a:cubicBezTo>
                    <a:pt x="224" y="9"/>
                    <a:pt x="223" y="16"/>
                    <a:pt x="224" y="23"/>
                  </a:cubicBezTo>
                  <a:cubicBezTo>
                    <a:pt x="224" y="23"/>
                    <a:pt x="225" y="25"/>
                    <a:pt x="226" y="25"/>
                  </a:cubicBezTo>
                  <a:cubicBezTo>
                    <a:pt x="236" y="25"/>
                    <a:pt x="246" y="25"/>
                    <a:pt x="256" y="25"/>
                  </a:cubicBezTo>
                  <a:close/>
                  <a:moveTo>
                    <a:pt x="364" y="55"/>
                  </a:moveTo>
                  <a:cubicBezTo>
                    <a:pt x="363" y="55"/>
                    <a:pt x="363" y="55"/>
                    <a:pt x="362" y="55"/>
                  </a:cubicBezTo>
                  <a:cubicBezTo>
                    <a:pt x="345" y="55"/>
                    <a:pt x="328" y="54"/>
                    <a:pt x="311" y="55"/>
                  </a:cubicBezTo>
                  <a:cubicBezTo>
                    <a:pt x="310" y="55"/>
                    <a:pt x="308" y="56"/>
                    <a:pt x="307" y="56"/>
                  </a:cubicBezTo>
                  <a:cubicBezTo>
                    <a:pt x="295" y="81"/>
                    <a:pt x="279" y="103"/>
                    <a:pt x="257" y="120"/>
                  </a:cubicBezTo>
                  <a:cubicBezTo>
                    <a:pt x="257" y="121"/>
                    <a:pt x="257" y="121"/>
                    <a:pt x="256" y="121"/>
                  </a:cubicBezTo>
                  <a:cubicBezTo>
                    <a:pt x="257" y="122"/>
                    <a:pt x="257" y="122"/>
                    <a:pt x="258" y="122"/>
                  </a:cubicBezTo>
                  <a:cubicBezTo>
                    <a:pt x="300" y="111"/>
                    <a:pt x="335" y="90"/>
                    <a:pt x="363" y="56"/>
                  </a:cubicBezTo>
                  <a:cubicBezTo>
                    <a:pt x="363" y="56"/>
                    <a:pt x="364" y="55"/>
                    <a:pt x="364" y="55"/>
                  </a:cubicBezTo>
                  <a:close/>
                  <a:moveTo>
                    <a:pt x="87" y="55"/>
                  </a:moveTo>
                  <a:cubicBezTo>
                    <a:pt x="79" y="55"/>
                    <a:pt x="71" y="54"/>
                    <a:pt x="62" y="55"/>
                  </a:cubicBezTo>
                  <a:cubicBezTo>
                    <a:pt x="62" y="55"/>
                    <a:pt x="61" y="55"/>
                    <a:pt x="61" y="55"/>
                  </a:cubicBezTo>
                  <a:cubicBezTo>
                    <a:pt x="61" y="55"/>
                    <a:pt x="61" y="56"/>
                    <a:pt x="62" y="56"/>
                  </a:cubicBezTo>
                  <a:cubicBezTo>
                    <a:pt x="86" y="86"/>
                    <a:pt x="118" y="107"/>
                    <a:pt x="155" y="118"/>
                  </a:cubicBezTo>
                  <a:cubicBezTo>
                    <a:pt x="156" y="118"/>
                    <a:pt x="156" y="118"/>
                    <a:pt x="156" y="118"/>
                  </a:cubicBezTo>
                  <a:cubicBezTo>
                    <a:pt x="156" y="118"/>
                    <a:pt x="156" y="118"/>
                    <a:pt x="156" y="117"/>
                  </a:cubicBezTo>
                  <a:cubicBezTo>
                    <a:pt x="137" y="100"/>
                    <a:pt x="124" y="79"/>
                    <a:pt x="114" y="56"/>
                  </a:cubicBezTo>
                  <a:cubicBezTo>
                    <a:pt x="114" y="55"/>
                    <a:pt x="112" y="55"/>
                    <a:pt x="111" y="55"/>
                  </a:cubicBezTo>
                  <a:cubicBezTo>
                    <a:pt x="103" y="54"/>
                    <a:pt x="95" y="55"/>
                    <a:pt x="87" y="55"/>
                  </a:cubicBezTo>
                  <a:close/>
                  <a:moveTo>
                    <a:pt x="224" y="81"/>
                  </a:moveTo>
                  <a:cubicBezTo>
                    <a:pt x="224" y="89"/>
                    <a:pt x="224" y="98"/>
                    <a:pt x="224" y="106"/>
                  </a:cubicBezTo>
                  <a:cubicBezTo>
                    <a:pt x="224" y="107"/>
                    <a:pt x="224" y="107"/>
                    <a:pt x="224" y="108"/>
                  </a:cubicBezTo>
                  <a:cubicBezTo>
                    <a:pt x="224" y="108"/>
                    <a:pt x="225" y="107"/>
                    <a:pt x="226" y="107"/>
                  </a:cubicBezTo>
                  <a:cubicBezTo>
                    <a:pt x="246" y="94"/>
                    <a:pt x="261" y="76"/>
                    <a:pt x="273" y="56"/>
                  </a:cubicBezTo>
                  <a:cubicBezTo>
                    <a:pt x="274" y="56"/>
                    <a:pt x="273" y="55"/>
                    <a:pt x="272" y="55"/>
                  </a:cubicBezTo>
                  <a:cubicBezTo>
                    <a:pt x="257" y="54"/>
                    <a:pt x="241" y="54"/>
                    <a:pt x="225" y="55"/>
                  </a:cubicBezTo>
                  <a:cubicBezTo>
                    <a:pt x="225" y="55"/>
                    <a:pt x="224" y="56"/>
                    <a:pt x="224" y="56"/>
                  </a:cubicBezTo>
                  <a:cubicBezTo>
                    <a:pt x="224" y="65"/>
                    <a:pt x="224" y="73"/>
                    <a:pt x="224" y="81"/>
                  </a:cubicBezTo>
                  <a:close/>
                  <a:moveTo>
                    <a:pt x="194" y="82"/>
                  </a:moveTo>
                  <a:cubicBezTo>
                    <a:pt x="194" y="73"/>
                    <a:pt x="194" y="65"/>
                    <a:pt x="194" y="56"/>
                  </a:cubicBezTo>
                  <a:cubicBezTo>
                    <a:pt x="194" y="56"/>
                    <a:pt x="193" y="55"/>
                    <a:pt x="192" y="55"/>
                  </a:cubicBezTo>
                  <a:cubicBezTo>
                    <a:pt x="178" y="54"/>
                    <a:pt x="163" y="54"/>
                    <a:pt x="148" y="55"/>
                  </a:cubicBezTo>
                  <a:cubicBezTo>
                    <a:pt x="148" y="55"/>
                    <a:pt x="147" y="56"/>
                    <a:pt x="147" y="56"/>
                  </a:cubicBezTo>
                  <a:cubicBezTo>
                    <a:pt x="158" y="77"/>
                    <a:pt x="172" y="95"/>
                    <a:pt x="192" y="109"/>
                  </a:cubicBezTo>
                  <a:cubicBezTo>
                    <a:pt x="193" y="109"/>
                    <a:pt x="193" y="109"/>
                    <a:pt x="194" y="109"/>
                  </a:cubicBezTo>
                  <a:cubicBezTo>
                    <a:pt x="194" y="109"/>
                    <a:pt x="194" y="108"/>
                    <a:pt x="194" y="108"/>
                  </a:cubicBezTo>
                  <a:cubicBezTo>
                    <a:pt x="194" y="99"/>
                    <a:pt x="194" y="91"/>
                    <a:pt x="194" y="8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de-DE"/>
            </a:p>
          </p:txBody>
        </p:sp>
        <p:sp>
          <p:nvSpPr>
            <p:cNvPr id="42" name="Freeform 7"/>
            <p:cNvSpPr>
              <a:spLocks noEditPoints="1"/>
            </p:cNvSpPr>
            <p:nvPr/>
          </p:nvSpPr>
          <p:spPr bwMode="gray">
            <a:xfrm>
              <a:off x="4945063" y="-41275"/>
              <a:ext cx="2108200" cy="860425"/>
            </a:xfrm>
            <a:custGeom>
              <a:avLst/>
              <a:gdLst>
                <a:gd name="T0" fmla="*/ 45 w 424"/>
                <a:gd name="T1" fmla="*/ 148 h 173"/>
                <a:gd name="T2" fmla="*/ 32 w 424"/>
                <a:gd name="T3" fmla="*/ 170 h 173"/>
                <a:gd name="T4" fmla="*/ 3 w 424"/>
                <a:gd name="T5" fmla="*/ 173 h 173"/>
                <a:gd name="T6" fmla="*/ 155 w 424"/>
                <a:gd name="T7" fmla="*/ 28 h 173"/>
                <a:gd name="T8" fmla="*/ 424 w 424"/>
                <a:gd name="T9" fmla="*/ 171 h 173"/>
                <a:gd name="T10" fmla="*/ 395 w 424"/>
                <a:gd name="T11" fmla="*/ 173 h 173"/>
                <a:gd name="T12" fmla="*/ 382 w 424"/>
                <a:gd name="T13" fmla="*/ 149 h 173"/>
                <a:gd name="T14" fmla="*/ 321 w 424"/>
                <a:gd name="T15" fmla="*/ 148 h 173"/>
                <a:gd name="T16" fmla="*/ 325 w 424"/>
                <a:gd name="T17" fmla="*/ 171 h 173"/>
                <a:gd name="T18" fmla="*/ 297 w 424"/>
                <a:gd name="T19" fmla="*/ 173 h 173"/>
                <a:gd name="T20" fmla="*/ 287 w 424"/>
                <a:gd name="T21" fmla="*/ 149 h 173"/>
                <a:gd name="T22" fmla="*/ 225 w 424"/>
                <a:gd name="T23" fmla="*/ 148 h 173"/>
                <a:gd name="T24" fmla="*/ 223 w 424"/>
                <a:gd name="T25" fmla="*/ 170 h 173"/>
                <a:gd name="T26" fmla="*/ 196 w 424"/>
                <a:gd name="T27" fmla="*/ 173 h 173"/>
                <a:gd name="T28" fmla="*/ 194 w 424"/>
                <a:gd name="T29" fmla="*/ 150 h 173"/>
                <a:gd name="T30" fmla="*/ 137 w 424"/>
                <a:gd name="T31" fmla="*/ 148 h 173"/>
                <a:gd name="T32" fmla="*/ 128 w 424"/>
                <a:gd name="T33" fmla="*/ 171 h 173"/>
                <a:gd name="T34" fmla="*/ 99 w 424"/>
                <a:gd name="T35" fmla="*/ 173 h 173"/>
                <a:gd name="T36" fmla="*/ 103 w 424"/>
                <a:gd name="T37" fmla="*/ 150 h 173"/>
                <a:gd name="T38" fmla="*/ 73 w 424"/>
                <a:gd name="T39" fmla="*/ 148 h 173"/>
                <a:gd name="T40" fmla="*/ 359 w 424"/>
                <a:gd name="T41" fmla="*/ 118 h 173"/>
                <a:gd name="T42" fmla="*/ 360 w 424"/>
                <a:gd name="T43" fmla="*/ 116 h 173"/>
                <a:gd name="T44" fmla="*/ 258 w 424"/>
                <a:gd name="T45" fmla="*/ 56 h 173"/>
                <a:gd name="T46" fmla="*/ 305 w 424"/>
                <a:gd name="T47" fmla="*/ 116 h 173"/>
                <a:gd name="T48" fmla="*/ 333 w 424"/>
                <a:gd name="T49" fmla="*/ 118 h 173"/>
                <a:gd name="T50" fmla="*/ 113 w 424"/>
                <a:gd name="T51" fmla="*/ 118 h 173"/>
                <a:gd name="T52" fmla="*/ 157 w 424"/>
                <a:gd name="T53" fmla="*/ 59 h 173"/>
                <a:gd name="T54" fmla="*/ 157 w 424"/>
                <a:gd name="T55" fmla="*/ 58 h 173"/>
                <a:gd name="T56" fmla="*/ 64 w 424"/>
                <a:gd name="T57" fmla="*/ 118 h 173"/>
                <a:gd name="T58" fmla="*/ 90 w 424"/>
                <a:gd name="T59" fmla="*/ 118 h 173"/>
                <a:gd name="T60" fmla="*/ 269 w 424"/>
                <a:gd name="T61" fmla="*/ 118 h 173"/>
                <a:gd name="T62" fmla="*/ 225 w 424"/>
                <a:gd name="T63" fmla="*/ 68 h 173"/>
                <a:gd name="T64" fmla="*/ 224 w 424"/>
                <a:gd name="T65" fmla="*/ 69 h 173"/>
                <a:gd name="T66" fmla="*/ 225 w 424"/>
                <a:gd name="T67" fmla="*/ 118 h 173"/>
                <a:gd name="T68" fmla="*/ 194 w 424"/>
                <a:gd name="T69" fmla="*/ 93 h 173"/>
                <a:gd name="T70" fmla="*/ 194 w 424"/>
                <a:gd name="T71" fmla="*/ 68 h 173"/>
                <a:gd name="T72" fmla="*/ 150 w 424"/>
                <a:gd name="T73" fmla="*/ 116 h 173"/>
                <a:gd name="T74" fmla="*/ 192 w 424"/>
                <a:gd name="T75" fmla="*/ 118 h 173"/>
                <a:gd name="T76" fmla="*/ 194 w 424"/>
                <a:gd name="T77" fmla="*/ 9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4" h="173">
                  <a:moveTo>
                    <a:pt x="73" y="148"/>
                  </a:moveTo>
                  <a:cubicBezTo>
                    <a:pt x="64" y="148"/>
                    <a:pt x="55" y="148"/>
                    <a:pt x="45" y="148"/>
                  </a:cubicBezTo>
                  <a:cubicBezTo>
                    <a:pt x="44" y="148"/>
                    <a:pt x="43" y="149"/>
                    <a:pt x="42" y="149"/>
                  </a:cubicBezTo>
                  <a:cubicBezTo>
                    <a:pt x="39" y="156"/>
                    <a:pt x="36" y="164"/>
                    <a:pt x="32" y="170"/>
                  </a:cubicBezTo>
                  <a:cubicBezTo>
                    <a:pt x="32" y="171"/>
                    <a:pt x="30" y="173"/>
                    <a:pt x="29" y="173"/>
                  </a:cubicBezTo>
                  <a:cubicBezTo>
                    <a:pt x="21" y="173"/>
                    <a:pt x="12" y="173"/>
                    <a:pt x="3" y="173"/>
                  </a:cubicBezTo>
                  <a:cubicBezTo>
                    <a:pt x="1" y="173"/>
                    <a:pt x="0" y="172"/>
                    <a:pt x="1" y="170"/>
                  </a:cubicBezTo>
                  <a:cubicBezTo>
                    <a:pt x="28" y="96"/>
                    <a:pt x="80" y="48"/>
                    <a:pt x="155" y="28"/>
                  </a:cubicBezTo>
                  <a:cubicBezTo>
                    <a:pt x="258" y="0"/>
                    <a:pt x="366" y="50"/>
                    <a:pt x="413" y="144"/>
                  </a:cubicBezTo>
                  <a:cubicBezTo>
                    <a:pt x="417" y="153"/>
                    <a:pt x="420" y="162"/>
                    <a:pt x="424" y="171"/>
                  </a:cubicBezTo>
                  <a:cubicBezTo>
                    <a:pt x="424" y="171"/>
                    <a:pt x="423" y="173"/>
                    <a:pt x="422" y="173"/>
                  </a:cubicBezTo>
                  <a:cubicBezTo>
                    <a:pt x="413" y="173"/>
                    <a:pt x="404" y="173"/>
                    <a:pt x="395" y="173"/>
                  </a:cubicBezTo>
                  <a:cubicBezTo>
                    <a:pt x="394" y="173"/>
                    <a:pt x="393" y="172"/>
                    <a:pt x="392" y="171"/>
                  </a:cubicBezTo>
                  <a:cubicBezTo>
                    <a:pt x="389" y="164"/>
                    <a:pt x="386" y="156"/>
                    <a:pt x="382" y="149"/>
                  </a:cubicBezTo>
                  <a:cubicBezTo>
                    <a:pt x="382" y="148"/>
                    <a:pt x="381" y="148"/>
                    <a:pt x="380" y="148"/>
                  </a:cubicBezTo>
                  <a:cubicBezTo>
                    <a:pt x="360" y="148"/>
                    <a:pt x="340" y="148"/>
                    <a:pt x="321" y="148"/>
                  </a:cubicBezTo>
                  <a:cubicBezTo>
                    <a:pt x="320" y="148"/>
                    <a:pt x="319" y="149"/>
                    <a:pt x="319" y="150"/>
                  </a:cubicBezTo>
                  <a:cubicBezTo>
                    <a:pt x="321" y="157"/>
                    <a:pt x="323" y="164"/>
                    <a:pt x="325" y="171"/>
                  </a:cubicBezTo>
                  <a:cubicBezTo>
                    <a:pt x="325" y="171"/>
                    <a:pt x="325" y="173"/>
                    <a:pt x="324" y="173"/>
                  </a:cubicBezTo>
                  <a:cubicBezTo>
                    <a:pt x="315" y="173"/>
                    <a:pt x="306" y="173"/>
                    <a:pt x="297" y="173"/>
                  </a:cubicBezTo>
                  <a:cubicBezTo>
                    <a:pt x="296" y="173"/>
                    <a:pt x="295" y="172"/>
                    <a:pt x="295" y="171"/>
                  </a:cubicBezTo>
                  <a:cubicBezTo>
                    <a:pt x="292" y="164"/>
                    <a:pt x="290" y="156"/>
                    <a:pt x="287" y="149"/>
                  </a:cubicBezTo>
                  <a:cubicBezTo>
                    <a:pt x="287" y="148"/>
                    <a:pt x="286" y="148"/>
                    <a:pt x="285" y="148"/>
                  </a:cubicBezTo>
                  <a:cubicBezTo>
                    <a:pt x="265" y="148"/>
                    <a:pt x="245" y="148"/>
                    <a:pt x="225" y="148"/>
                  </a:cubicBezTo>
                  <a:cubicBezTo>
                    <a:pt x="225" y="148"/>
                    <a:pt x="224" y="149"/>
                    <a:pt x="224" y="150"/>
                  </a:cubicBezTo>
                  <a:cubicBezTo>
                    <a:pt x="223" y="156"/>
                    <a:pt x="224" y="163"/>
                    <a:pt x="223" y="170"/>
                  </a:cubicBezTo>
                  <a:cubicBezTo>
                    <a:pt x="223" y="171"/>
                    <a:pt x="222" y="173"/>
                    <a:pt x="221" y="173"/>
                  </a:cubicBezTo>
                  <a:cubicBezTo>
                    <a:pt x="213" y="173"/>
                    <a:pt x="205" y="173"/>
                    <a:pt x="196" y="173"/>
                  </a:cubicBezTo>
                  <a:cubicBezTo>
                    <a:pt x="195" y="173"/>
                    <a:pt x="194" y="171"/>
                    <a:pt x="194" y="170"/>
                  </a:cubicBezTo>
                  <a:cubicBezTo>
                    <a:pt x="194" y="164"/>
                    <a:pt x="194" y="157"/>
                    <a:pt x="194" y="150"/>
                  </a:cubicBezTo>
                  <a:cubicBezTo>
                    <a:pt x="194" y="149"/>
                    <a:pt x="193" y="148"/>
                    <a:pt x="192" y="148"/>
                  </a:cubicBezTo>
                  <a:cubicBezTo>
                    <a:pt x="174" y="148"/>
                    <a:pt x="156" y="148"/>
                    <a:pt x="137" y="148"/>
                  </a:cubicBezTo>
                  <a:cubicBezTo>
                    <a:pt x="137" y="148"/>
                    <a:pt x="135" y="149"/>
                    <a:pt x="135" y="149"/>
                  </a:cubicBezTo>
                  <a:cubicBezTo>
                    <a:pt x="133" y="156"/>
                    <a:pt x="131" y="164"/>
                    <a:pt x="128" y="171"/>
                  </a:cubicBezTo>
                  <a:cubicBezTo>
                    <a:pt x="128" y="172"/>
                    <a:pt x="127" y="173"/>
                    <a:pt x="126" y="173"/>
                  </a:cubicBezTo>
                  <a:cubicBezTo>
                    <a:pt x="117" y="173"/>
                    <a:pt x="108" y="173"/>
                    <a:pt x="99" y="173"/>
                  </a:cubicBezTo>
                  <a:cubicBezTo>
                    <a:pt x="99" y="173"/>
                    <a:pt x="98" y="171"/>
                    <a:pt x="98" y="171"/>
                  </a:cubicBezTo>
                  <a:cubicBezTo>
                    <a:pt x="100" y="164"/>
                    <a:pt x="101" y="157"/>
                    <a:pt x="103" y="150"/>
                  </a:cubicBezTo>
                  <a:cubicBezTo>
                    <a:pt x="103" y="149"/>
                    <a:pt x="102" y="148"/>
                    <a:pt x="102" y="148"/>
                  </a:cubicBezTo>
                  <a:cubicBezTo>
                    <a:pt x="92" y="148"/>
                    <a:pt x="83" y="148"/>
                    <a:pt x="73" y="148"/>
                  </a:cubicBezTo>
                  <a:close/>
                  <a:moveTo>
                    <a:pt x="333" y="118"/>
                  </a:moveTo>
                  <a:cubicBezTo>
                    <a:pt x="342" y="118"/>
                    <a:pt x="350" y="118"/>
                    <a:pt x="359" y="118"/>
                  </a:cubicBezTo>
                  <a:cubicBezTo>
                    <a:pt x="359" y="118"/>
                    <a:pt x="360" y="118"/>
                    <a:pt x="360" y="118"/>
                  </a:cubicBezTo>
                  <a:cubicBezTo>
                    <a:pt x="360" y="117"/>
                    <a:pt x="360" y="117"/>
                    <a:pt x="360" y="116"/>
                  </a:cubicBezTo>
                  <a:cubicBezTo>
                    <a:pt x="332" y="86"/>
                    <a:pt x="299" y="66"/>
                    <a:pt x="259" y="56"/>
                  </a:cubicBezTo>
                  <a:cubicBezTo>
                    <a:pt x="259" y="56"/>
                    <a:pt x="258" y="56"/>
                    <a:pt x="258" y="56"/>
                  </a:cubicBezTo>
                  <a:cubicBezTo>
                    <a:pt x="258" y="56"/>
                    <a:pt x="258" y="57"/>
                    <a:pt x="259" y="57"/>
                  </a:cubicBezTo>
                  <a:cubicBezTo>
                    <a:pt x="278" y="74"/>
                    <a:pt x="293" y="94"/>
                    <a:pt x="305" y="116"/>
                  </a:cubicBezTo>
                  <a:cubicBezTo>
                    <a:pt x="305" y="117"/>
                    <a:pt x="307" y="118"/>
                    <a:pt x="308" y="118"/>
                  </a:cubicBezTo>
                  <a:cubicBezTo>
                    <a:pt x="316" y="118"/>
                    <a:pt x="325" y="118"/>
                    <a:pt x="333" y="118"/>
                  </a:cubicBezTo>
                  <a:close/>
                  <a:moveTo>
                    <a:pt x="90" y="118"/>
                  </a:moveTo>
                  <a:cubicBezTo>
                    <a:pt x="98" y="118"/>
                    <a:pt x="106" y="118"/>
                    <a:pt x="113" y="118"/>
                  </a:cubicBezTo>
                  <a:cubicBezTo>
                    <a:pt x="114" y="118"/>
                    <a:pt x="116" y="117"/>
                    <a:pt x="116" y="116"/>
                  </a:cubicBezTo>
                  <a:cubicBezTo>
                    <a:pt x="127" y="95"/>
                    <a:pt x="140" y="76"/>
                    <a:pt x="157" y="59"/>
                  </a:cubicBezTo>
                  <a:cubicBezTo>
                    <a:pt x="158" y="59"/>
                    <a:pt x="158" y="58"/>
                    <a:pt x="158" y="58"/>
                  </a:cubicBezTo>
                  <a:cubicBezTo>
                    <a:pt x="158" y="58"/>
                    <a:pt x="157" y="58"/>
                    <a:pt x="157" y="58"/>
                  </a:cubicBezTo>
                  <a:cubicBezTo>
                    <a:pt x="121" y="69"/>
                    <a:pt x="90" y="88"/>
                    <a:pt x="65" y="116"/>
                  </a:cubicBezTo>
                  <a:cubicBezTo>
                    <a:pt x="65" y="117"/>
                    <a:pt x="65" y="117"/>
                    <a:pt x="64" y="118"/>
                  </a:cubicBezTo>
                  <a:cubicBezTo>
                    <a:pt x="65" y="118"/>
                    <a:pt x="65" y="118"/>
                    <a:pt x="66" y="118"/>
                  </a:cubicBezTo>
                  <a:cubicBezTo>
                    <a:pt x="74" y="118"/>
                    <a:pt x="82" y="118"/>
                    <a:pt x="90" y="118"/>
                  </a:cubicBezTo>
                  <a:close/>
                  <a:moveTo>
                    <a:pt x="247" y="118"/>
                  </a:moveTo>
                  <a:cubicBezTo>
                    <a:pt x="255" y="118"/>
                    <a:pt x="262" y="118"/>
                    <a:pt x="269" y="118"/>
                  </a:cubicBezTo>
                  <a:cubicBezTo>
                    <a:pt x="270" y="118"/>
                    <a:pt x="270" y="117"/>
                    <a:pt x="270" y="116"/>
                  </a:cubicBezTo>
                  <a:cubicBezTo>
                    <a:pt x="258" y="98"/>
                    <a:pt x="244" y="81"/>
                    <a:pt x="225" y="68"/>
                  </a:cubicBezTo>
                  <a:cubicBezTo>
                    <a:pt x="225" y="68"/>
                    <a:pt x="224" y="68"/>
                    <a:pt x="224" y="67"/>
                  </a:cubicBezTo>
                  <a:cubicBezTo>
                    <a:pt x="224" y="68"/>
                    <a:pt x="224" y="69"/>
                    <a:pt x="224" y="69"/>
                  </a:cubicBezTo>
                  <a:cubicBezTo>
                    <a:pt x="224" y="85"/>
                    <a:pt x="224" y="100"/>
                    <a:pt x="224" y="116"/>
                  </a:cubicBezTo>
                  <a:cubicBezTo>
                    <a:pt x="224" y="117"/>
                    <a:pt x="225" y="118"/>
                    <a:pt x="225" y="118"/>
                  </a:cubicBezTo>
                  <a:cubicBezTo>
                    <a:pt x="233" y="118"/>
                    <a:pt x="240" y="118"/>
                    <a:pt x="247" y="118"/>
                  </a:cubicBezTo>
                  <a:close/>
                  <a:moveTo>
                    <a:pt x="194" y="93"/>
                  </a:moveTo>
                  <a:cubicBezTo>
                    <a:pt x="194" y="85"/>
                    <a:pt x="194" y="78"/>
                    <a:pt x="194" y="70"/>
                  </a:cubicBezTo>
                  <a:cubicBezTo>
                    <a:pt x="194" y="69"/>
                    <a:pt x="194" y="68"/>
                    <a:pt x="194" y="68"/>
                  </a:cubicBezTo>
                  <a:cubicBezTo>
                    <a:pt x="193" y="68"/>
                    <a:pt x="192" y="68"/>
                    <a:pt x="192" y="69"/>
                  </a:cubicBezTo>
                  <a:cubicBezTo>
                    <a:pt x="175" y="82"/>
                    <a:pt x="161" y="98"/>
                    <a:pt x="150" y="116"/>
                  </a:cubicBezTo>
                  <a:cubicBezTo>
                    <a:pt x="150" y="117"/>
                    <a:pt x="151" y="118"/>
                    <a:pt x="151" y="118"/>
                  </a:cubicBezTo>
                  <a:cubicBezTo>
                    <a:pt x="165" y="118"/>
                    <a:pt x="179" y="118"/>
                    <a:pt x="192" y="118"/>
                  </a:cubicBezTo>
                  <a:cubicBezTo>
                    <a:pt x="193" y="118"/>
                    <a:pt x="194" y="117"/>
                    <a:pt x="194" y="116"/>
                  </a:cubicBezTo>
                  <a:cubicBezTo>
                    <a:pt x="194" y="108"/>
                    <a:pt x="194" y="101"/>
                    <a:pt x="194" y="9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de-DE"/>
            </a:p>
          </p:txBody>
        </p:sp>
        <p:sp>
          <p:nvSpPr>
            <p:cNvPr id="43" name="Freeform 8"/>
            <p:cNvSpPr/>
            <p:nvPr/>
          </p:nvSpPr>
          <p:spPr bwMode="gray">
            <a:xfrm>
              <a:off x="4933951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4 h 73"/>
                <a:gd name="T12" fmla="*/ 32 w 124"/>
                <a:gd name="T13" fmla="*/ 73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1 h 73"/>
                <a:gd name="T24" fmla="*/ 34 w 124"/>
                <a:gd name="T25" fmla="*/ 49 h 73"/>
                <a:gd name="T26" fmla="*/ 37 w 124"/>
                <a:gd name="T27" fmla="*/ 42 h 73"/>
                <a:gd name="T28" fmla="*/ 47 w 124"/>
                <a:gd name="T29" fmla="*/ 11 h 73"/>
                <a:gd name="T30" fmla="*/ 62 w 124"/>
                <a:gd name="T31" fmla="*/ 1 h 73"/>
                <a:gd name="T32" fmla="*/ 76 w 124"/>
                <a:gd name="T33" fmla="*/ 11 h 73"/>
                <a:gd name="T34" fmla="*/ 89 w 124"/>
                <a:gd name="T35" fmla="*/ 47 h 73"/>
                <a:gd name="T36" fmla="*/ 90 w 124"/>
                <a:gd name="T37" fmla="*/ 49 h 73"/>
                <a:gd name="T38" fmla="*/ 90 w 124"/>
                <a:gd name="T39" fmla="*/ 47 h 73"/>
                <a:gd name="T40" fmla="*/ 101 w 124"/>
                <a:gd name="T41" fmla="*/ 10 h 73"/>
                <a:gd name="T42" fmla="*/ 113 w 124"/>
                <a:gd name="T43" fmla="*/ 1 h 73"/>
                <a:gd name="T44" fmla="*/ 121 w 124"/>
                <a:gd name="T45" fmla="*/ 13 h 73"/>
                <a:gd name="T46" fmla="*/ 104 w 124"/>
                <a:gd name="T47" fmla="*/ 63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7" y="37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7"/>
                    <a:pt x="51" y="50"/>
                    <a:pt x="46" y="64"/>
                  </a:cubicBezTo>
                  <a:cubicBezTo>
                    <a:pt x="44" y="70"/>
                    <a:pt x="40" y="73"/>
                    <a:pt x="32" y="73"/>
                  </a:cubicBezTo>
                  <a:cubicBezTo>
                    <a:pt x="25" y="72"/>
                    <a:pt x="21" y="69"/>
                    <a:pt x="19" y="63"/>
                  </a:cubicBezTo>
                  <a:cubicBezTo>
                    <a:pt x="13" y="47"/>
                    <a:pt x="8" y="30"/>
                    <a:pt x="2" y="14"/>
                  </a:cubicBezTo>
                  <a:cubicBezTo>
                    <a:pt x="0" y="8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8"/>
                    <a:pt x="28" y="30"/>
                    <a:pt x="31" y="41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7" y="11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69" y="1"/>
                    <a:pt x="73" y="4"/>
                    <a:pt x="76" y="11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9"/>
                    <a:pt x="90" y="49"/>
                  </a:cubicBezTo>
                  <a:cubicBezTo>
                    <a:pt x="90" y="48"/>
                    <a:pt x="90" y="48"/>
                    <a:pt x="90" y="47"/>
                  </a:cubicBezTo>
                  <a:cubicBezTo>
                    <a:pt x="94" y="35"/>
                    <a:pt x="97" y="23"/>
                    <a:pt x="101" y="10"/>
                  </a:cubicBezTo>
                  <a:cubicBezTo>
                    <a:pt x="103" y="3"/>
                    <a:pt x="106" y="1"/>
                    <a:pt x="113" y="1"/>
                  </a:cubicBezTo>
                  <a:cubicBezTo>
                    <a:pt x="121" y="2"/>
                    <a:pt x="124" y="6"/>
                    <a:pt x="121" y="13"/>
                  </a:cubicBezTo>
                  <a:cubicBezTo>
                    <a:pt x="116" y="30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de-DE"/>
            </a:p>
          </p:txBody>
        </p:sp>
        <p:sp>
          <p:nvSpPr>
            <p:cNvPr id="44" name="Freeform 9"/>
            <p:cNvSpPr/>
            <p:nvPr/>
          </p:nvSpPr>
          <p:spPr bwMode="gray">
            <a:xfrm>
              <a:off x="6446838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7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6 h 73"/>
                <a:gd name="T22" fmla="*/ 31 w 124"/>
                <a:gd name="T23" fmla="*/ 40 h 73"/>
                <a:gd name="T24" fmla="*/ 33 w 124"/>
                <a:gd name="T25" fmla="*/ 48 h 73"/>
                <a:gd name="T26" fmla="*/ 34 w 124"/>
                <a:gd name="T27" fmla="*/ 49 h 73"/>
                <a:gd name="T28" fmla="*/ 35 w 124"/>
                <a:gd name="T29" fmla="*/ 48 h 73"/>
                <a:gd name="T30" fmla="*/ 47 w 124"/>
                <a:gd name="T31" fmla="*/ 12 h 73"/>
                <a:gd name="T32" fmla="*/ 62 w 124"/>
                <a:gd name="T33" fmla="*/ 1 h 73"/>
                <a:gd name="T34" fmla="*/ 76 w 124"/>
                <a:gd name="T35" fmla="*/ 12 h 73"/>
                <a:gd name="T36" fmla="*/ 89 w 124"/>
                <a:gd name="T37" fmla="*/ 48 h 73"/>
                <a:gd name="T38" fmla="*/ 90 w 124"/>
                <a:gd name="T39" fmla="*/ 49 h 73"/>
                <a:gd name="T40" fmla="*/ 90 w 124"/>
                <a:gd name="T41" fmla="*/ 48 h 73"/>
                <a:gd name="T42" fmla="*/ 101 w 124"/>
                <a:gd name="T43" fmla="*/ 10 h 73"/>
                <a:gd name="T44" fmla="*/ 112 w 124"/>
                <a:gd name="T45" fmla="*/ 1 h 73"/>
                <a:gd name="T46" fmla="*/ 121 w 124"/>
                <a:gd name="T47" fmla="*/ 14 h 73"/>
                <a:gd name="T48" fmla="*/ 104 w 124"/>
                <a:gd name="T49" fmla="*/ 63 h 73"/>
                <a:gd name="T50" fmla="*/ 90 w 124"/>
                <a:gd name="T51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3" y="22"/>
                    <a:pt x="62" y="22"/>
                    <a:pt x="62" y="21"/>
                  </a:cubicBezTo>
                  <a:cubicBezTo>
                    <a:pt x="62" y="22"/>
                    <a:pt x="61" y="22"/>
                    <a:pt x="61" y="23"/>
                  </a:cubicBezTo>
                  <a:cubicBezTo>
                    <a:pt x="56" y="36"/>
                    <a:pt x="52" y="50"/>
                    <a:pt x="47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9"/>
                    <a:pt x="0" y="5"/>
                    <a:pt x="6" y="2"/>
                  </a:cubicBezTo>
                  <a:cubicBezTo>
                    <a:pt x="12" y="0"/>
                    <a:pt x="19" y="1"/>
                    <a:pt x="21" y="6"/>
                  </a:cubicBezTo>
                  <a:cubicBezTo>
                    <a:pt x="25" y="17"/>
                    <a:pt x="28" y="29"/>
                    <a:pt x="31" y="40"/>
                  </a:cubicBezTo>
                  <a:cubicBezTo>
                    <a:pt x="32" y="42"/>
                    <a:pt x="33" y="45"/>
                    <a:pt x="33" y="48"/>
                  </a:cubicBezTo>
                  <a:cubicBezTo>
                    <a:pt x="33" y="48"/>
                    <a:pt x="34" y="49"/>
                    <a:pt x="34" y="49"/>
                  </a:cubicBezTo>
                  <a:cubicBezTo>
                    <a:pt x="34" y="49"/>
                    <a:pt x="34" y="48"/>
                    <a:pt x="35" y="48"/>
                  </a:cubicBezTo>
                  <a:cubicBezTo>
                    <a:pt x="39" y="36"/>
                    <a:pt x="43" y="24"/>
                    <a:pt x="47" y="12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70" y="1"/>
                    <a:pt x="73" y="4"/>
                    <a:pt x="76" y="12"/>
                  </a:cubicBezTo>
                  <a:cubicBezTo>
                    <a:pt x="81" y="23"/>
                    <a:pt x="85" y="36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90" y="49"/>
                    <a:pt x="90" y="48"/>
                    <a:pt x="90" y="48"/>
                  </a:cubicBezTo>
                  <a:cubicBezTo>
                    <a:pt x="94" y="35"/>
                    <a:pt x="98" y="23"/>
                    <a:pt x="101" y="10"/>
                  </a:cubicBezTo>
                  <a:cubicBezTo>
                    <a:pt x="103" y="5"/>
                    <a:pt x="106" y="2"/>
                    <a:pt x="112" y="1"/>
                  </a:cubicBezTo>
                  <a:cubicBezTo>
                    <a:pt x="121" y="1"/>
                    <a:pt x="124" y="6"/>
                    <a:pt x="121" y="14"/>
                  </a:cubicBezTo>
                  <a:cubicBezTo>
                    <a:pt x="116" y="31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de-DE"/>
            </a:p>
          </p:txBody>
        </p:sp>
        <p:sp>
          <p:nvSpPr>
            <p:cNvPr id="45" name="Freeform 10"/>
            <p:cNvSpPr/>
            <p:nvPr/>
          </p:nvSpPr>
          <p:spPr bwMode="gray">
            <a:xfrm>
              <a:off x="5691188" y="952500"/>
              <a:ext cx="615950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4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2 h 73"/>
                <a:gd name="T24" fmla="*/ 34 w 124"/>
                <a:gd name="T25" fmla="*/ 49 h 73"/>
                <a:gd name="T26" fmla="*/ 37 w 124"/>
                <a:gd name="T27" fmla="*/ 42 h 73"/>
                <a:gd name="T28" fmla="*/ 48 w 124"/>
                <a:gd name="T29" fmla="*/ 10 h 73"/>
                <a:gd name="T30" fmla="*/ 62 w 124"/>
                <a:gd name="T31" fmla="*/ 1 h 73"/>
                <a:gd name="T32" fmla="*/ 76 w 124"/>
                <a:gd name="T33" fmla="*/ 10 h 73"/>
                <a:gd name="T34" fmla="*/ 89 w 124"/>
                <a:gd name="T35" fmla="*/ 47 h 73"/>
                <a:gd name="T36" fmla="*/ 90 w 124"/>
                <a:gd name="T37" fmla="*/ 49 h 73"/>
                <a:gd name="T38" fmla="*/ 91 w 124"/>
                <a:gd name="T39" fmla="*/ 47 h 73"/>
                <a:gd name="T40" fmla="*/ 101 w 124"/>
                <a:gd name="T41" fmla="*/ 10 h 73"/>
                <a:gd name="T42" fmla="*/ 116 w 124"/>
                <a:gd name="T43" fmla="*/ 2 h 73"/>
                <a:gd name="T44" fmla="*/ 122 w 124"/>
                <a:gd name="T45" fmla="*/ 12 h 73"/>
                <a:gd name="T46" fmla="*/ 104 w 124"/>
                <a:gd name="T47" fmla="*/ 65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4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6"/>
                    <a:pt x="51" y="50"/>
                    <a:pt x="46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7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9"/>
                    <a:pt x="28" y="30"/>
                    <a:pt x="31" y="42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8" y="10"/>
                  </a:cubicBezTo>
                  <a:cubicBezTo>
                    <a:pt x="50" y="3"/>
                    <a:pt x="55" y="1"/>
                    <a:pt x="62" y="1"/>
                  </a:cubicBezTo>
                  <a:cubicBezTo>
                    <a:pt x="69" y="1"/>
                    <a:pt x="73" y="4"/>
                    <a:pt x="76" y="10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8"/>
                    <a:pt x="90" y="49"/>
                  </a:cubicBezTo>
                  <a:cubicBezTo>
                    <a:pt x="90" y="48"/>
                    <a:pt x="90" y="48"/>
                    <a:pt x="91" y="47"/>
                  </a:cubicBezTo>
                  <a:cubicBezTo>
                    <a:pt x="94" y="35"/>
                    <a:pt x="98" y="22"/>
                    <a:pt x="101" y="10"/>
                  </a:cubicBezTo>
                  <a:cubicBezTo>
                    <a:pt x="103" y="3"/>
                    <a:pt x="108" y="0"/>
                    <a:pt x="116" y="2"/>
                  </a:cubicBezTo>
                  <a:cubicBezTo>
                    <a:pt x="121" y="3"/>
                    <a:pt x="124" y="7"/>
                    <a:pt x="122" y="12"/>
                  </a:cubicBezTo>
                  <a:cubicBezTo>
                    <a:pt x="116" y="30"/>
                    <a:pt x="110" y="47"/>
                    <a:pt x="104" y="65"/>
                  </a:cubicBezTo>
                  <a:cubicBezTo>
                    <a:pt x="101" y="71"/>
                    <a:pt x="97" y="73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de-DE"/>
            </a:p>
          </p:txBody>
        </p:sp>
      </p:grpSp>
      <p:sp>
        <p:nvSpPr>
          <p:cNvPr id="46" name="TextBox 7"/>
          <p:cNvSpPr txBox="1"/>
          <p:nvPr userDrawn="1"/>
        </p:nvSpPr>
        <p:spPr bwMode="gray">
          <a:xfrm>
            <a:off x="2622199" y="4052697"/>
            <a:ext cx="17732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2400"/>
              </a:spcBef>
              <a:buClr>
                <a:srgbClr val="C00000"/>
              </a:buClr>
            </a:pPr>
            <a:r>
              <a:rPr lang="en-GB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https://twitter.com/giz_gmbh</a:t>
            </a:r>
          </a:p>
        </p:txBody>
      </p:sp>
      <p:sp>
        <p:nvSpPr>
          <p:cNvPr id="47" name="TextBox 7"/>
          <p:cNvSpPr txBox="1"/>
          <p:nvPr userDrawn="1"/>
        </p:nvSpPr>
        <p:spPr bwMode="gray">
          <a:xfrm>
            <a:off x="5253681" y="4052697"/>
            <a:ext cx="22557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2400"/>
              </a:spcBef>
              <a:buClr>
                <a:srgbClr val="C00000"/>
              </a:buClr>
            </a:pPr>
            <a:r>
              <a:rPr lang="en-GB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https://www.facebook.com/gizprofile/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4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25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26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/>
          <p:cNvPicPr/>
          <p:nvPr userDrawn="1"/>
        </p:nvPicPr>
        <p:blipFill rotWithShape="1">
          <a:blip r:embed="rId2"/>
          <a:srcRect t="234" b="7466"/>
          <a:stretch>
            <a:fillRect/>
          </a:stretch>
        </p:blipFill>
        <p:spPr bwMode="gray">
          <a:xfrm>
            <a:off x="123135" y="123825"/>
            <a:ext cx="8893865" cy="4476494"/>
          </a:xfrm>
          <a:prstGeom prst="rect">
            <a:avLst/>
          </a:prstGeom>
        </p:spPr>
      </p:pic>
      <p:sp>
        <p:nvSpPr>
          <p:cNvPr id="6" name="Rechteck 5"/>
          <p:cNvSpPr/>
          <p:nvPr userDrawn="1"/>
        </p:nvSpPr>
        <p:spPr bwMode="gray">
          <a:xfrm>
            <a:off x="123135" y="123825"/>
            <a:ext cx="8893865" cy="447649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GB"/>
          </a:p>
        </p:txBody>
      </p:sp>
      <p:sp>
        <p:nvSpPr>
          <p:cNvPr id="42" name="TextBox 7"/>
          <p:cNvSpPr txBox="1"/>
          <p:nvPr userDrawn="1"/>
        </p:nvSpPr>
        <p:spPr bwMode="gray">
          <a:xfrm>
            <a:off x="784636" y="4052697"/>
            <a:ext cx="8386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2400"/>
              </a:spcBef>
              <a:buClr>
                <a:srgbClr val="C00000"/>
              </a:buClr>
            </a:pPr>
            <a:r>
              <a:rPr lang="en-GB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www.giz.de</a:t>
            </a:r>
          </a:p>
        </p:txBody>
      </p:sp>
      <p:pic>
        <p:nvPicPr>
          <p:cNvPr id="43" name="Grafik 42" descr="Ein Bild, das Axt, Werkzeug enthält.&#10;&#10;Mit sehr hoher Zuverlässigkeit generierte Beschreibu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2273484" y="4081945"/>
            <a:ext cx="290728" cy="236458"/>
          </a:xfrm>
          <a:prstGeom prst="rect">
            <a:avLst/>
          </a:prstGeom>
        </p:spPr>
      </p:pic>
      <p:pic>
        <p:nvPicPr>
          <p:cNvPr id="44" name="Grafik 4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 bwMode="gray">
          <a:xfrm>
            <a:off x="4961178" y="4056187"/>
            <a:ext cx="234516" cy="234514"/>
          </a:xfrm>
          <a:prstGeom prst="rect">
            <a:avLst/>
          </a:prstGeom>
        </p:spPr>
      </p:pic>
      <p:grpSp>
        <p:nvGrpSpPr>
          <p:cNvPr id="45" name="Gruppieren 44"/>
          <p:cNvGrpSpPr/>
          <p:nvPr userDrawn="1"/>
        </p:nvGrpSpPr>
        <p:grpSpPr bwMode="gray">
          <a:xfrm>
            <a:off x="444492" y="4029252"/>
            <a:ext cx="262622" cy="297258"/>
            <a:chOff x="4933951" y="-41275"/>
            <a:chExt cx="2130425" cy="2411413"/>
          </a:xfrm>
        </p:grpSpPr>
        <p:sp>
          <p:nvSpPr>
            <p:cNvPr id="46" name="Freeform 6"/>
            <p:cNvSpPr>
              <a:spLocks noEditPoints="1"/>
            </p:cNvSpPr>
            <p:nvPr/>
          </p:nvSpPr>
          <p:spPr bwMode="gray">
            <a:xfrm>
              <a:off x="4945063" y="1435100"/>
              <a:ext cx="2114550" cy="935038"/>
            </a:xfrm>
            <a:custGeom>
              <a:avLst/>
              <a:gdLst>
                <a:gd name="T0" fmla="*/ 287 w 425"/>
                <a:gd name="T1" fmla="*/ 25 h 188"/>
                <a:gd name="T2" fmla="*/ 297 w 425"/>
                <a:gd name="T3" fmla="*/ 2 h 188"/>
                <a:gd name="T4" fmla="*/ 325 w 425"/>
                <a:gd name="T5" fmla="*/ 0 h 188"/>
                <a:gd name="T6" fmla="*/ 321 w 425"/>
                <a:gd name="T7" fmla="*/ 23 h 188"/>
                <a:gd name="T8" fmla="*/ 382 w 425"/>
                <a:gd name="T9" fmla="*/ 25 h 188"/>
                <a:gd name="T10" fmla="*/ 394 w 425"/>
                <a:gd name="T11" fmla="*/ 2 h 188"/>
                <a:gd name="T12" fmla="*/ 423 w 425"/>
                <a:gd name="T13" fmla="*/ 0 h 188"/>
                <a:gd name="T14" fmla="*/ 307 w 425"/>
                <a:gd name="T15" fmla="*/ 135 h 188"/>
                <a:gd name="T16" fmla="*/ 0 w 425"/>
                <a:gd name="T17" fmla="*/ 2 h 188"/>
                <a:gd name="T18" fmla="*/ 28 w 425"/>
                <a:gd name="T19" fmla="*/ 0 h 188"/>
                <a:gd name="T20" fmla="*/ 40 w 425"/>
                <a:gd name="T21" fmla="*/ 23 h 188"/>
                <a:gd name="T22" fmla="*/ 101 w 425"/>
                <a:gd name="T23" fmla="*/ 25 h 188"/>
                <a:gd name="T24" fmla="*/ 97 w 425"/>
                <a:gd name="T25" fmla="*/ 3 h 188"/>
                <a:gd name="T26" fmla="*/ 125 w 425"/>
                <a:gd name="T27" fmla="*/ 0 h 188"/>
                <a:gd name="T28" fmla="*/ 134 w 425"/>
                <a:gd name="T29" fmla="*/ 23 h 188"/>
                <a:gd name="T30" fmla="*/ 192 w 425"/>
                <a:gd name="T31" fmla="*/ 25 h 188"/>
                <a:gd name="T32" fmla="*/ 194 w 425"/>
                <a:gd name="T33" fmla="*/ 2 h 188"/>
                <a:gd name="T34" fmla="*/ 221 w 425"/>
                <a:gd name="T35" fmla="*/ 0 h 188"/>
                <a:gd name="T36" fmla="*/ 224 w 425"/>
                <a:gd name="T37" fmla="*/ 23 h 188"/>
                <a:gd name="T38" fmla="*/ 256 w 425"/>
                <a:gd name="T39" fmla="*/ 25 h 188"/>
                <a:gd name="T40" fmla="*/ 362 w 425"/>
                <a:gd name="T41" fmla="*/ 55 h 188"/>
                <a:gd name="T42" fmla="*/ 307 w 425"/>
                <a:gd name="T43" fmla="*/ 56 h 188"/>
                <a:gd name="T44" fmla="*/ 256 w 425"/>
                <a:gd name="T45" fmla="*/ 121 h 188"/>
                <a:gd name="T46" fmla="*/ 363 w 425"/>
                <a:gd name="T47" fmla="*/ 56 h 188"/>
                <a:gd name="T48" fmla="*/ 87 w 425"/>
                <a:gd name="T49" fmla="*/ 55 h 188"/>
                <a:gd name="T50" fmla="*/ 61 w 425"/>
                <a:gd name="T51" fmla="*/ 55 h 188"/>
                <a:gd name="T52" fmla="*/ 155 w 425"/>
                <a:gd name="T53" fmla="*/ 118 h 188"/>
                <a:gd name="T54" fmla="*/ 156 w 425"/>
                <a:gd name="T55" fmla="*/ 117 h 188"/>
                <a:gd name="T56" fmla="*/ 111 w 425"/>
                <a:gd name="T57" fmla="*/ 55 h 188"/>
                <a:gd name="T58" fmla="*/ 224 w 425"/>
                <a:gd name="T59" fmla="*/ 81 h 188"/>
                <a:gd name="T60" fmla="*/ 224 w 425"/>
                <a:gd name="T61" fmla="*/ 108 h 188"/>
                <a:gd name="T62" fmla="*/ 273 w 425"/>
                <a:gd name="T63" fmla="*/ 56 h 188"/>
                <a:gd name="T64" fmla="*/ 225 w 425"/>
                <a:gd name="T65" fmla="*/ 55 h 188"/>
                <a:gd name="T66" fmla="*/ 224 w 425"/>
                <a:gd name="T67" fmla="*/ 81 h 188"/>
                <a:gd name="T68" fmla="*/ 194 w 425"/>
                <a:gd name="T69" fmla="*/ 56 h 188"/>
                <a:gd name="T70" fmla="*/ 148 w 425"/>
                <a:gd name="T71" fmla="*/ 55 h 188"/>
                <a:gd name="T72" fmla="*/ 192 w 425"/>
                <a:gd name="T73" fmla="*/ 109 h 188"/>
                <a:gd name="T74" fmla="*/ 194 w 425"/>
                <a:gd name="T75" fmla="*/ 10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5" h="188">
                  <a:moveTo>
                    <a:pt x="256" y="25"/>
                  </a:moveTo>
                  <a:cubicBezTo>
                    <a:pt x="267" y="25"/>
                    <a:pt x="277" y="25"/>
                    <a:pt x="287" y="25"/>
                  </a:cubicBezTo>
                  <a:cubicBezTo>
                    <a:pt x="288" y="25"/>
                    <a:pt x="290" y="24"/>
                    <a:pt x="290" y="23"/>
                  </a:cubicBezTo>
                  <a:cubicBezTo>
                    <a:pt x="292" y="16"/>
                    <a:pt x="294" y="9"/>
                    <a:pt x="297" y="2"/>
                  </a:cubicBezTo>
                  <a:cubicBezTo>
                    <a:pt x="297" y="2"/>
                    <a:pt x="298" y="0"/>
                    <a:pt x="299" y="0"/>
                  </a:cubicBezTo>
                  <a:cubicBezTo>
                    <a:pt x="308" y="0"/>
                    <a:pt x="316" y="0"/>
                    <a:pt x="325" y="0"/>
                  </a:cubicBezTo>
                  <a:cubicBezTo>
                    <a:pt x="326" y="0"/>
                    <a:pt x="327" y="2"/>
                    <a:pt x="326" y="2"/>
                  </a:cubicBezTo>
                  <a:cubicBezTo>
                    <a:pt x="325" y="9"/>
                    <a:pt x="323" y="16"/>
                    <a:pt x="321" y="23"/>
                  </a:cubicBezTo>
                  <a:cubicBezTo>
                    <a:pt x="321" y="23"/>
                    <a:pt x="322" y="25"/>
                    <a:pt x="322" y="25"/>
                  </a:cubicBezTo>
                  <a:cubicBezTo>
                    <a:pt x="342" y="25"/>
                    <a:pt x="362" y="25"/>
                    <a:pt x="382" y="25"/>
                  </a:cubicBezTo>
                  <a:cubicBezTo>
                    <a:pt x="383" y="25"/>
                    <a:pt x="384" y="24"/>
                    <a:pt x="384" y="23"/>
                  </a:cubicBezTo>
                  <a:cubicBezTo>
                    <a:pt x="388" y="16"/>
                    <a:pt x="391" y="9"/>
                    <a:pt x="394" y="2"/>
                  </a:cubicBezTo>
                  <a:cubicBezTo>
                    <a:pt x="394" y="1"/>
                    <a:pt x="395" y="0"/>
                    <a:pt x="396" y="0"/>
                  </a:cubicBezTo>
                  <a:cubicBezTo>
                    <a:pt x="405" y="0"/>
                    <a:pt x="414" y="0"/>
                    <a:pt x="423" y="0"/>
                  </a:cubicBezTo>
                  <a:cubicBezTo>
                    <a:pt x="424" y="0"/>
                    <a:pt x="425" y="2"/>
                    <a:pt x="425" y="3"/>
                  </a:cubicBezTo>
                  <a:cubicBezTo>
                    <a:pt x="405" y="64"/>
                    <a:pt x="365" y="108"/>
                    <a:pt x="307" y="135"/>
                  </a:cubicBezTo>
                  <a:cubicBezTo>
                    <a:pt x="195" y="188"/>
                    <a:pt x="60" y="139"/>
                    <a:pt x="10" y="28"/>
                  </a:cubicBezTo>
                  <a:cubicBezTo>
                    <a:pt x="6" y="20"/>
                    <a:pt x="3" y="11"/>
                    <a:pt x="0" y="2"/>
                  </a:cubicBezTo>
                  <a:cubicBezTo>
                    <a:pt x="0" y="2"/>
                    <a:pt x="1" y="0"/>
                    <a:pt x="1" y="0"/>
                  </a:cubicBezTo>
                  <a:cubicBezTo>
                    <a:pt x="10" y="0"/>
                    <a:pt x="19" y="0"/>
                    <a:pt x="28" y="0"/>
                  </a:cubicBezTo>
                  <a:cubicBezTo>
                    <a:pt x="29" y="0"/>
                    <a:pt x="30" y="1"/>
                    <a:pt x="31" y="2"/>
                  </a:cubicBezTo>
                  <a:cubicBezTo>
                    <a:pt x="34" y="9"/>
                    <a:pt x="37" y="16"/>
                    <a:pt x="40" y="23"/>
                  </a:cubicBezTo>
                  <a:cubicBezTo>
                    <a:pt x="41" y="24"/>
                    <a:pt x="42" y="25"/>
                    <a:pt x="43" y="25"/>
                  </a:cubicBezTo>
                  <a:cubicBezTo>
                    <a:pt x="62" y="25"/>
                    <a:pt x="81" y="25"/>
                    <a:pt x="101" y="25"/>
                  </a:cubicBezTo>
                  <a:cubicBezTo>
                    <a:pt x="101" y="25"/>
                    <a:pt x="102" y="23"/>
                    <a:pt x="102" y="23"/>
                  </a:cubicBezTo>
                  <a:cubicBezTo>
                    <a:pt x="101" y="16"/>
                    <a:pt x="99" y="9"/>
                    <a:pt x="97" y="3"/>
                  </a:cubicBezTo>
                  <a:cubicBezTo>
                    <a:pt x="97" y="2"/>
                    <a:pt x="98" y="0"/>
                    <a:pt x="99" y="0"/>
                  </a:cubicBezTo>
                  <a:cubicBezTo>
                    <a:pt x="108" y="0"/>
                    <a:pt x="116" y="0"/>
                    <a:pt x="125" y="0"/>
                  </a:cubicBezTo>
                  <a:cubicBezTo>
                    <a:pt x="126" y="0"/>
                    <a:pt x="127" y="1"/>
                    <a:pt x="127" y="2"/>
                  </a:cubicBezTo>
                  <a:cubicBezTo>
                    <a:pt x="130" y="9"/>
                    <a:pt x="131" y="16"/>
                    <a:pt x="134" y="23"/>
                  </a:cubicBezTo>
                  <a:cubicBezTo>
                    <a:pt x="134" y="24"/>
                    <a:pt x="135" y="25"/>
                    <a:pt x="136" y="25"/>
                  </a:cubicBezTo>
                  <a:cubicBezTo>
                    <a:pt x="155" y="25"/>
                    <a:pt x="173" y="25"/>
                    <a:pt x="192" y="25"/>
                  </a:cubicBezTo>
                  <a:cubicBezTo>
                    <a:pt x="193" y="25"/>
                    <a:pt x="194" y="24"/>
                    <a:pt x="194" y="23"/>
                  </a:cubicBezTo>
                  <a:cubicBezTo>
                    <a:pt x="194" y="16"/>
                    <a:pt x="194" y="9"/>
                    <a:pt x="194" y="2"/>
                  </a:cubicBezTo>
                  <a:cubicBezTo>
                    <a:pt x="194" y="2"/>
                    <a:pt x="195" y="0"/>
                    <a:pt x="196" y="0"/>
                  </a:cubicBezTo>
                  <a:cubicBezTo>
                    <a:pt x="205" y="0"/>
                    <a:pt x="213" y="0"/>
                    <a:pt x="221" y="0"/>
                  </a:cubicBezTo>
                  <a:cubicBezTo>
                    <a:pt x="222" y="0"/>
                    <a:pt x="223" y="2"/>
                    <a:pt x="223" y="3"/>
                  </a:cubicBezTo>
                  <a:cubicBezTo>
                    <a:pt x="224" y="9"/>
                    <a:pt x="223" y="16"/>
                    <a:pt x="224" y="23"/>
                  </a:cubicBezTo>
                  <a:cubicBezTo>
                    <a:pt x="224" y="23"/>
                    <a:pt x="225" y="25"/>
                    <a:pt x="226" y="25"/>
                  </a:cubicBezTo>
                  <a:cubicBezTo>
                    <a:pt x="236" y="25"/>
                    <a:pt x="246" y="25"/>
                    <a:pt x="256" y="25"/>
                  </a:cubicBezTo>
                  <a:close/>
                  <a:moveTo>
                    <a:pt x="364" y="55"/>
                  </a:moveTo>
                  <a:cubicBezTo>
                    <a:pt x="363" y="55"/>
                    <a:pt x="363" y="55"/>
                    <a:pt x="362" y="55"/>
                  </a:cubicBezTo>
                  <a:cubicBezTo>
                    <a:pt x="345" y="55"/>
                    <a:pt x="328" y="54"/>
                    <a:pt x="311" y="55"/>
                  </a:cubicBezTo>
                  <a:cubicBezTo>
                    <a:pt x="310" y="55"/>
                    <a:pt x="308" y="56"/>
                    <a:pt x="307" y="56"/>
                  </a:cubicBezTo>
                  <a:cubicBezTo>
                    <a:pt x="295" y="81"/>
                    <a:pt x="279" y="103"/>
                    <a:pt x="257" y="120"/>
                  </a:cubicBezTo>
                  <a:cubicBezTo>
                    <a:pt x="257" y="121"/>
                    <a:pt x="257" y="121"/>
                    <a:pt x="256" y="121"/>
                  </a:cubicBezTo>
                  <a:cubicBezTo>
                    <a:pt x="257" y="122"/>
                    <a:pt x="257" y="122"/>
                    <a:pt x="258" y="122"/>
                  </a:cubicBezTo>
                  <a:cubicBezTo>
                    <a:pt x="300" y="111"/>
                    <a:pt x="335" y="90"/>
                    <a:pt x="363" y="56"/>
                  </a:cubicBezTo>
                  <a:cubicBezTo>
                    <a:pt x="363" y="56"/>
                    <a:pt x="364" y="55"/>
                    <a:pt x="364" y="55"/>
                  </a:cubicBezTo>
                  <a:close/>
                  <a:moveTo>
                    <a:pt x="87" y="55"/>
                  </a:moveTo>
                  <a:cubicBezTo>
                    <a:pt x="79" y="55"/>
                    <a:pt x="71" y="54"/>
                    <a:pt x="62" y="55"/>
                  </a:cubicBezTo>
                  <a:cubicBezTo>
                    <a:pt x="62" y="55"/>
                    <a:pt x="61" y="55"/>
                    <a:pt x="61" y="55"/>
                  </a:cubicBezTo>
                  <a:cubicBezTo>
                    <a:pt x="61" y="55"/>
                    <a:pt x="61" y="56"/>
                    <a:pt x="62" y="56"/>
                  </a:cubicBezTo>
                  <a:cubicBezTo>
                    <a:pt x="86" y="86"/>
                    <a:pt x="118" y="107"/>
                    <a:pt x="155" y="118"/>
                  </a:cubicBezTo>
                  <a:cubicBezTo>
                    <a:pt x="156" y="118"/>
                    <a:pt x="156" y="118"/>
                    <a:pt x="156" y="118"/>
                  </a:cubicBezTo>
                  <a:cubicBezTo>
                    <a:pt x="156" y="118"/>
                    <a:pt x="156" y="118"/>
                    <a:pt x="156" y="117"/>
                  </a:cubicBezTo>
                  <a:cubicBezTo>
                    <a:pt x="137" y="100"/>
                    <a:pt x="124" y="79"/>
                    <a:pt x="114" y="56"/>
                  </a:cubicBezTo>
                  <a:cubicBezTo>
                    <a:pt x="114" y="55"/>
                    <a:pt x="112" y="55"/>
                    <a:pt x="111" y="55"/>
                  </a:cubicBezTo>
                  <a:cubicBezTo>
                    <a:pt x="103" y="54"/>
                    <a:pt x="95" y="55"/>
                    <a:pt x="87" y="55"/>
                  </a:cubicBezTo>
                  <a:close/>
                  <a:moveTo>
                    <a:pt x="224" y="81"/>
                  </a:moveTo>
                  <a:cubicBezTo>
                    <a:pt x="224" y="89"/>
                    <a:pt x="224" y="98"/>
                    <a:pt x="224" y="106"/>
                  </a:cubicBezTo>
                  <a:cubicBezTo>
                    <a:pt x="224" y="107"/>
                    <a:pt x="224" y="107"/>
                    <a:pt x="224" y="108"/>
                  </a:cubicBezTo>
                  <a:cubicBezTo>
                    <a:pt x="224" y="108"/>
                    <a:pt x="225" y="107"/>
                    <a:pt x="226" y="107"/>
                  </a:cubicBezTo>
                  <a:cubicBezTo>
                    <a:pt x="246" y="94"/>
                    <a:pt x="261" y="76"/>
                    <a:pt x="273" y="56"/>
                  </a:cubicBezTo>
                  <a:cubicBezTo>
                    <a:pt x="274" y="56"/>
                    <a:pt x="273" y="55"/>
                    <a:pt x="272" y="55"/>
                  </a:cubicBezTo>
                  <a:cubicBezTo>
                    <a:pt x="257" y="54"/>
                    <a:pt x="241" y="54"/>
                    <a:pt x="225" y="55"/>
                  </a:cubicBezTo>
                  <a:cubicBezTo>
                    <a:pt x="225" y="55"/>
                    <a:pt x="224" y="56"/>
                    <a:pt x="224" y="56"/>
                  </a:cubicBezTo>
                  <a:cubicBezTo>
                    <a:pt x="224" y="65"/>
                    <a:pt x="224" y="73"/>
                    <a:pt x="224" y="81"/>
                  </a:cubicBezTo>
                  <a:close/>
                  <a:moveTo>
                    <a:pt x="194" y="82"/>
                  </a:moveTo>
                  <a:cubicBezTo>
                    <a:pt x="194" y="73"/>
                    <a:pt x="194" y="65"/>
                    <a:pt x="194" y="56"/>
                  </a:cubicBezTo>
                  <a:cubicBezTo>
                    <a:pt x="194" y="56"/>
                    <a:pt x="193" y="55"/>
                    <a:pt x="192" y="55"/>
                  </a:cubicBezTo>
                  <a:cubicBezTo>
                    <a:pt x="178" y="54"/>
                    <a:pt x="163" y="54"/>
                    <a:pt x="148" y="55"/>
                  </a:cubicBezTo>
                  <a:cubicBezTo>
                    <a:pt x="148" y="55"/>
                    <a:pt x="147" y="56"/>
                    <a:pt x="147" y="56"/>
                  </a:cubicBezTo>
                  <a:cubicBezTo>
                    <a:pt x="158" y="77"/>
                    <a:pt x="172" y="95"/>
                    <a:pt x="192" y="109"/>
                  </a:cubicBezTo>
                  <a:cubicBezTo>
                    <a:pt x="193" y="109"/>
                    <a:pt x="193" y="109"/>
                    <a:pt x="194" y="109"/>
                  </a:cubicBezTo>
                  <a:cubicBezTo>
                    <a:pt x="194" y="109"/>
                    <a:pt x="194" y="108"/>
                    <a:pt x="194" y="108"/>
                  </a:cubicBezTo>
                  <a:cubicBezTo>
                    <a:pt x="194" y="99"/>
                    <a:pt x="194" y="91"/>
                    <a:pt x="194" y="8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de-DE"/>
            </a:p>
          </p:txBody>
        </p:sp>
        <p:sp>
          <p:nvSpPr>
            <p:cNvPr id="47" name="Freeform 7"/>
            <p:cNvSpPr>
              <a:spLocks noEditPoints="1"/>
            </p:cNvSpPr>
            <p:nvPr/>
          </p:nvSpPr>
          <p:spPr bwMode="gray">
            <a:xfrm>
              <a:off x="4945063" y="-41275"/>
              <a:ext cx="2108200" cy="860425"/>
            </a:xfrm>
            <a:custGeom>
              <a:avLst/>
              <a:gdLst>
                <a:gd name="T0" fmla="*/ 45 w 424"/>
                <a:gd name="T1" fmla="*/ 148 h 173"/>
                <a:gd name="T2" fmla="*/ 32 w 424"/>
                <a:gd name="T3" fmla="*/ 170 h 173"/>
                <a:gd name="T4" fmla="*/ 3 w 424"/>
                <a:gd name="T5" fmla="*/ 173 h 173"/>
                <a:gd name="T6" fmla="*/ 155 w 424"/>
                <a:gd name="T7" fmla="*/ 28 h 173"/>
                <a:gd name="T8" fmla="*/ 424 w 424"/>
                <a:gd name="T9" fmla="*/ 171 h 173"/>
                <a:gd name="T10" fmla="*/ 395 w 424"/>
                <a:gd name="T11" fmla="*/ 173 h 173"/>
                <a:gd name="T12" fmla="*/ 382 w 424"/>
                <a:gd name="T13" fmla="*/ 149 h 173"/>
                <a:gd name="T14" fmla="*/ 321 w 424"/>
                <a:gd name="T15" fmla="*/ 148 h 173"/>
                <a:gd name="T16" fmla="*/ 325 w 424"/>
                <a:gd name="T17" fmla="*/ 171 h 173"/>
                <a:gd name="T18" fmla="*/ 297 w 424"/>
                <a:gd name="T19" fmla="*/ 173 h 173"/>
                <a:gd name="T20" fmla="*/ 287 w 424"/>
                <a:gd name="T21" fmla="*/ 149 h 173"/>
                <a:gd name="T22" fmla="*/ 225 w 424"/>
                <a:gd name="T23" fmla="*/ 148 h 173"/>
                <a:gd name="T24" fmla="*/ 223 w 424"/>
                <a:gd name="T25" fmla="*/ 170 h 173"/>
                <a:gd name="T26" fmla="*/ 196 w 424"/>
                <a:gd name="T27" fmla="*/ 173 h 173"/>
                <a:gd name="T28" fmla="*/ 194 w 424"/>
                <a:gd name="T29" fmla="*/ 150 h 173"/>
                <a:gd name="T30" fmla="*/ 137 w 424"/>
                <a:gd name="T31" fmla="*/ 148 h 173"/>
                <a:gd name="T32" fmla="*/ 128 w 424"/>
                <a:gd name="T33" fmla="*/ 171 h 173"/>
                <a:gd name="T34" fmla="*/ 99 w 424"/>
                <a:gd name="T35" fmla="*/ 173 h 173"/>
                <a:gd name="T36" fmla="*/ 103 w 424"/>
                <a:gd name="T37" fmla="*/ 150 h 173"/>
                <a:gd name="T38" fmla="*/ 73 w 424"/>
                <a:gd name="T39" fmla="*/ 148 h 173"/>
                <a:gd name="T40" fmla="*/ 359 w 424"/>
                <a:gd name="T41" fmla="*/ 118 h 173"/>
                <a:gd name="T42" fmla="*/ 360 w 424"/>
                <a:gd name="T43" fmla="*/ 116 h 173"/>
                <a:gd name="T44" fmla="*/ 258 w 424"/>
                <a:gd name="T45" fmla="*/ 56 h 173"/>
                <a:gd name="T46" fmla="*/ 305 w 424"/>
                <a:gd name="T47" fmla="*/ 116 h 173"/>
                <a:gd name="T48" fmla="*/ 333 w 424"/>
                <a:gd name="T49" fmla="*/ 118 h 173"/>
                <a:gd name="T50" fmla="*/ 113 w 424"/>
                <a:gd name="T51" fmla="*/ 118 h 173"/>
                <a:gd name="T52" fmla="*/ 157 w 424"/>
                <a:gd name="T53" fmla="*/ 59 h 173"/>
                <a:gd name="T54" fmla="*/ 157 w 424"/>
                <a:gd name="T55" fmla="*/ 58 h 173"/>
                <a:gd name="T56" fmla="*/ 64 w 424"/>
                <a:gd name="T57" fmla="*/ 118 h 173"/>
                <a:gd name="T58" fmla="*/ 90 w 424"/>
                <a:gd name="T59" fmla="*/ 118 h 173"/>
                <a:gd name="T60" fmla="*/ 269 w 424"/>
                <a:gd name="T61" fmla="*/ 118 h 173"/>
                <a:gd name="T62" fmla="*/ 225 w 424"/>
                <a:gd name="T63" fmla="*/ 68 h 173"/>
                <a:gd name="T64" fmla="*/ 224 w 424"/>
                <a:gd name="T65" fmla="*/ 69 h 173"/>
                <a:gd name="T66" fmla="*/ 225 w 424"/>
                <a:gd name="T67" fmla="*/ 118 h 173"/>
                <a:gd name="T68" fmla="*/ 194 w 424"/>
                <a:gd name="T69" fmla="*/ 93 h 173"/>
                <a:gd name="T70" fmla="*/ 194 w 424"/>
                <a:gd name="T71" fmla="*/ 68 h 173"/>
                <a:gd name="T72" fmla="*/ 150 w 424"/>
                <a:gd name="T73" fmla="*/ 116 h 173"/>
                <a:gd name="T74" fmla="*/ 192 w 424"/>
                <a:gd name="T75" fmla="*/ 118 h 173"/>
                <a:gd name="T76" fmla="*/ 194 w 424"/>
                <a:gd name="T77" fmla="*/ 9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4" h="173">
                  <a:moveTo>
                    <a:pt x="73" y="148"/>
                  </a:moveTo>
                  <a:cubicBezTo>
                    <a:pt x="64" y="148"/>
                    <a:pt x="55" y="148"/>
                    <a:pt x="45" y="148"/>
                  </a:cubicBezTo>
                  <a:cubicBezTo>
                    <a:pt x="44" y="148"/>
                    <a:pt x="43" y="149"/>
                    <a:pt x="42" y="149"/>
                  </a:cubicBezTo>
                  <a:cubicBezTo>
                    <a:pt x="39" y="156"/>
                    <a:pt x="36" y="164"/>
                    <a:pt x="32" y="170"/>
                  </a:cubicBezTo>
                  <a:cubicBezTo>
                    <a:pt x="32" y="171"/>
                    <a:pt x="30" y="173"/>
                    <a:pt x="29" y="173"/>
                  </a:cubicBezTo>
                  <a:cubicBezTo>
                    <a:pt x="21" y="173"/>
                    <a:pt x="12" y="173"/>
                    <a:pt x="3" y="173"/>
                  </a:cubicBezTo>
                  <a:cubicBezTo>
                    <a:pt x="1" y="173"/>
                    <a:pt x="0" y="172"/>
                    <a:pt x="1" y="170"/>
                  </a:cubicBezTo>
                  <a:cubicBezTo>
                    <a:pt x="28" y="96"/>
                    <a:pt x="80" y="48"/>
                    <a:pt x="155" y="28"/>
                  </a:cubicBezTo>
                  <a:cubicBezTo>
                    <a:pt x="258" y="0"/>
                    <a:pt x="366" y="50"/>
                    <a:pt x="413" y="144"/>
                  </a:cubicBezTo>
                  <a:cubicBezTo>
                    <a:pt x="417" y="153"/>
                    <a:pt x="420" y="162"/>
                    <a:pt x="424" y="171"/>
                  </a:cubicBezTo>
                  <a:cubicBezTo>
                    <a:pt x="424" y="171"/>
                    <a:pt x="423" y="173"/>
                    <a:pt x="422" y="173"/>
                  </a:cubicBezTo>
                  <a:cubicBezTo>
                    <a:pt x="413" y="173"/>
                    <a:pt x="404" y="173"/>
                    <a:pt x="395" y="173"/>
                  </a:cubicBezTo>
                  <a:cubicBezTo>
                    <a:pt x="394" y="173"/>
                    <a:pt x="393" y="172"/>
                    <a:pt x="392" y="171"/>
                  </a:cubicBezTo>
                  <a:cubicBezTo>
                    <a:pt x="389" y="164"/>
                    <a:pt x="386" y="156"/>
                    <a:pt x="382" y="149"/>
                  </a:cubicBezTo>
                  <a:cubicBezTo>
                    <a:pt x="382" y="148"/>
                    <a:pt x="381" y="148"/>
                    <a:pt x="380" y="148"/>
                  </a:cubicBezTo>
                  <a:cubicBezTo>
                    <a:pt x="360" y="148"/>
                    <a:pt x="340" y="148"/>
                    <a:pt x="321" y="148"/>
                  </a:cubicBezTo>
                  <a:cubicBezTo>
                    <a:pt x="320" y="148"/>
                    <a:pt x="319" y="149"/>
                    <a:pt x="319" y="150"/>
                  </a:cubicBezTo>
                  <a:cubicBezTo>
                    <a:pt x="321" y="157"/>
                    <a:pt x="323" y="164"/>
                    <a:pt x="325" y="171"/>
                  </a:cubicBezTo>
                  <a:cubicBezTo>
                    <a:pt x="325" y="171"/>
                    <a:pt x="325" y="173"/>
                    <a:pt x="324" y="173"/>
                  </a:cubicBezTo>
                  <a:cubicBezTo>
                    <a:pt x="315" y="173"/>
                    <a:pt x="306" y="173"/>
                    <a:pt x="297" y="173"/>
                  </a:cubicBezTo>
                  <a:cubicBezTo>
                    <a:pt x="296" y="173"/>
                    <a:pt x="295" y="172"/>
                    <a:pt x="295" y="171"/>
                  </a:cubicBezTo>
                  <a:cubicBezTo>
                    <a:pt x="292" y="164"/>
                    <a:pt x="290" y="156"/>
                    <a:pt x="287" y="149"/>
                  </a:cubicBezTo>
                  <a:cubicBezTo>
                    <a:pt x="287" y="148"/>
                    <a:pt x="286" y="148"/>
                    <a:pt x="285" y="148"/>
                  </a:cubicBezTo>
                  <a:cubicBezTo>
                    <a:pt x="265" y="148"/>
                    <a:pt x="245" y="148"/>
                    <a:pt x="225" y="148"/>
                  </a:cubicBezTo>
                  <a:cubicBezTo>
                    <a:pt x="225" y="148"/>
                    <a:pt x="224" y="149"/>
                    <a:pt x="224" y="150"/>
                  </a:cubicBezTo>
                  <a:cubicBezTo>
                    <a:pt x="223" y="156"/>
                    <a:pt x="224" y="163"/>
                    <a:pt x="223" y="170"/>
                  </a:cubicBezTo>
                  <a:cubicBezTo>
                    <a:pt x="223" y="171"/>
                    <a:pt x="222" y="173"/>
                    <a:pt x="221" y="173"/>
                  </a:cubicBezTo>
                  <a:cubicBezTo>
                    <a:pt x="213" y="173"/>
                    <a:pt x="205" y="173"/>
                    <a:pt x="196" y="173"/>
                  </a:cubicBezTo>
                  <a:cubicBezTo>
                    <a:pt x="195" y="173"/>
                    <a:pt x="194" y="171"/>
                    <a:pt x="194" y="170"/>
                  </a:cubicBezTo>
                  <a:cubicBezTo>
                    <a:pt x="194" y="164"/>
                    <a:pt x="194" y="157"/>
                    <a:pt x="194" y="150"/>
                  </a:cubicBezTo>
                  <a:cubicBezTo>
                    <a:pt x="194" y="149"/>
                    <a:pt x="193" y="148"/>
                    <a:pt x="192" y="148"/>
                  </a:cubicBezTo>
                  <a:cubicBezTo>
                    <a:pt x="174" y="148"/>
                    <a:pt x="156" y="148"/>
                    <a:pt x="137" y="148"/>
                  </a:cubicBezTo>
                  <a:cubicBezTo>
                    <a:pt x="137" y="148"/>
                    <a:pt x="135" y="149"/>
                    <a:pt x="135" y="149"/>
                  </a:cubicBezTo>
                  <a:cubicBezTo>
                    <a:pt x="133" y="156"/>
                    <a:pt x="131" y="164"/>
                    <a:pt x="128" y="171"/>
                  </a:cubicBezTo>
                  <a:cubicBezTo>
                    <a:pt x="128" y="172"/>
                    <a:pt x="127" y="173"/>
                    <a:pt x="126" y="173"/>
                  </a:cubicBezTo>
                  <a:cubicBezTo>
                    <a:pt x="117" y="173"/>
                    <a:pt x="108" y="173"/>
                    <a:pt x="99" y="173"/>
                  </a:cubicBezTo>
                  <a:cubicBezTo>
                    <a:pt x="99" y="173"/>
                    <a:pt x="98" y="171"/>
                    <a:pt x="98" y="171"/>
                  </a:cubicBezTo>
                  <a:cubicBezTo>
                    <a:pt x="100" y="164"/>
                    <a:pt x="101" y="157"/>
                    <a:pt x="103" y="150"/>
                  </a:cubicBezTo>
                  <a:cubicBezTo>
                    <a:pt x="103" y="149"/>
                    <a:pt x="102" y="148"/>
                    <a:pt x="102" y="148"/>
                  </a:cubicBezTo>
                  <a:cubicBezTo>
                    <a:pt x="92" y="148"/>
                    <a:pt x="83" y="148"/>
                    <a:pt x="73" y="148"/>
                  </a:cubicBezTo>
                  <a:close/>
                  <a:moveTo>
                    <a:pt x="333" y="118"/>
                  </a:moveTo>
                  <a:cubicBezTo>
                    <a:pt x="342" y="118"/>
                    <a:pt x="350" y="118"/>
                    <a:pt x="359" y="118"/>
                  </a:cubicBezTo>
                  <a:cubicBezTo>
                    <a:pt x="359" y="118"/>
                    <a:pt x="360" y="118"/>
                    <a:pt x="360" y="118"/>
                  </a:cubicBezTo>
                  <a:cubicBezTo>
                    <a:pt x="360" y="117"/>
                    <a:pt x="360" y="117"/>
                    <a:pt x="360" y="116"/>
                  </a:cubicBezTo>
                  <a:cubicBezTo>
                    <a:pt x="332" y="86"/>
                    <a:pt x="299" y="66"/>
                    <a:pt x="259" y="56"/>
                  </a:cubicBezTo>
                  <a:cubicBezTo>
                    <a:pt x="259" y="56"/>
                    <a:pt x="258" y="56"/>
                    <a:pt x="258" y="56"/>
                  </a:cubicBezTo>
                  <a:cubicBezTo>
                    <a:pt x="258" y="56"/>
                    <a:pt x="258" y="57"/>
                    <a:pt x="259" y="57"/>
                  </a:cubicBezTo>
                  <a:cubicBezTo>
                    <a:pt x="278" y="74"/>
                    <a:pt x="293" y="94"/>
                    <a:pt x="305" y="116"/>
                  </a:cubicBezTo>
                  <a:cubicBezTo>
                    <a:pt x="305" y="117"/>
                    <a:pt x="307" y="118"/>
                    <a:pt x="308" y="118"/>
                  </a:cubicBezTo>
                  <a:cubicBezTo>
                    <a:pt x="316" y="118"/>
                    <a:pt x="325" y="118"/>
                    <a:pt x="333" y="118"/>
                  </a:cubicBezTo>
                  <a:close/>
                  <a:moveTo>
                    <a:pt x="90" y="118"/>
                  </a:moveTo>
                  <a:cubicBezTo>
                    <a:pt x="98" y="118"/>
                    <a:pt x="106" y="118"/>
                    <a:pt x="113" y="118"/>
                  </a:cubicBezTo>
                  <a:cubicBezTo>
                    <a:pt x="114" y="118"/>
                    <a:pt x="116" y="117"/>
                    <a:pt x="116" y="116"/>
                  </a:cubicBezTo>
                  <a:cubicBezTo>
                    <a:pt x="127" y="95"/>
                    <a:pt x="140" y="76"/>
                    <a:pt x="157" y="59"/>
                  </a:cubicBezTo>
                  <a:cubicBezTo>
                    <a:pt x="158" y="59"/>
                    <a:pt x="158" y="58"/>
                    <a:pt x="158" y="58"/>
                  </a:cubicBezTo>
                  <a:cubicBezTo>
                    <a:pt x="158" y="58"/>
                    <a:pt x="157" y="58"/>
                    <a:pt x="157" y="58"/>
                  </a:cubicBezTo>
                  <a:cubicBezTo>
                    <a:pt x="121" y="69"/>
                    <a:pt x="90" y="88"/>
                    <a:pt x="65" y="116"/>
                  </a:cubicBezTo>
                  <a:cubicBezTo>
                    <a:pt x="65" y="117"/>
                    <a:pt x="65" y="117"/>
                    <a:pt x="64" y="118"/>
                  </a:cubicBezTo>
                  <a:cubicBezTo>
                    <a:pt x="65" y="118"/>
                    <a:pt x="65" y="118"/>
                    <a:pt x="66" y="118"/>
                  </a:cubicBezTo>
                  <a:cubicBezTo>
                    <a:pt x="74" y="118"/>
                    <a:pt x="82" y="118"/>
                    <a:pt x="90" y="118"/>
                  </a:cubicBezTo>
                  <a:close/>
                  <a:moveTo>
                    <a:pt x="247" y="118"/>
                  </a:moveTo>
                  <a:cubicBezTo>
                    <a:pt x="255" y="118"/>
                    <a:pt x="262" y="118"/>
                    <a:pt x="269" y="118"/>
                  </a:cubicBezTo>
                  <a:cubicBezTo>
                    <a:pt x="270" y="118"/>
                    <a:pt x="270" y="117"/>
                    <a:pt x="270" y="116"/>
                  </a:cubicBezTo>
                  <a:cubicBezTo>
                    <a:pt x="258" y="98"/>
                    <a:pt x="244" y="81"/>
                    <a:pt x="225" y="68"/>
                  </a:cubicBezTo>
                  <a:cubicBezTo>
                    <a:pt x="225" y="68"/>
                    <a:pt x="224" y="68"/>
                    <a:pt x="224" y="67"/>
                  </a:cubicBezTo>
                  <a:cubicBezTo>
                    <a:pt x="224" y="68"/>
                    <a:pt x="224" y="69"/>
                    <a:pt x="224" y="69"/>
                  </a:cubicBezTo>
                  <a:cubicBezTo>
                    <a:pt x="224" y="85"/>
                    <a:pt x="224" y="100"/>
                    <a:pt x="224" y="116"/>
                  </a:cubicBezTo>
                  <a:cubicBezTo>
                    <a:pt x="224" y="117"/>
                    <a:pt x="225" y="118"/>
                    <a:pt x="225" y="118"/>
                  </a:cubicBezTo>
                  <a:cubicBezTo>
                    <a:pt x="233" y="118"/>
                    <a:pt x="240" y="118"/>
                    <a:pt x="247" y="118"/>
                  </a:cubicBezTo>
                  <a:close/>
                  <a:moveTo>
                    <a:pt x="194" y="93"/>
                  </a:moveTo>
                  <a:cubicBezTo>
                    <a:pt x="194" y="85"/>
                    <a:pt x="194" y="78"/>
                    <a:pt x="194" y="70"/>
                  </a:cubicBezTo>
                  <a:cubicBezTo>
                    <a:pt x="194" y="69"/>
                    <a:pt x="194" y="68"/>
                    <a:pt x="194" y="68"/>
                  </a:cubicBezTo>
                  <a:cubicBezTo>
                    <a:pt x="193" y="68"/>
                    <a:pt x="192" y="68"/>
                    <a:pt x="192" y="69"/>
                  </a:cubicBezTo>
                  <a:cubicBezTo>
                    <a:pt x="175" y="82"/>
                    <a:pt x="161" y="98"/>
                    <a:pt x="150" y="116"/>
                  </a:cubicBezTo>
                  <a:cubicBezTo>
                    <a:pt x="150" y="117"/>
                    <a:pt x="151" y="118"/>
                    <a:pt x="151" y="118"/>
                  </a:cubicBezTo>
                  <a:cubicBezTo>
                    <a:pt x="165" y="118"/>
                    <a:pt x="179" y="118"/>
                    <a:pt x="192" y="118"/>
                  </a:cubicBezTo>
                  <a:cubicBezTo>
                    <a:pt x="193" y="118"/>
                    <a:pt x="194" y="117"/>
                    <a:pt x="194" y="116"/>
                  </a:cubicBezTo>
                  <a:cubicBezTo>
                    <a:pt x="194" y="108"/>
                    <a:pt x="194" y="101"/>
                    <a:pt x="194" y="9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de-DE"/>
            </a:p>
          </p:txBody>
        </p:sp>
        <p:sp>
          <p:nvSpPr>
            <p:cNvPr id="48" name="Freeform 8"/>
            <p:cNvSpPr/>
            <p:nvPr/>
          </p:nvSpPr>
          <p:spPr bwMode="gray">
            <a:xfrm>
              <a:off x="4933951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4 h 73"/>
                <a:gd name="T12" fmla="*/ 32 w 124"/>
                <a:gd name="T13" fmla="*/ 73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1 h 73"/>
                <a:gd name="T24" fmla="*/ 34 w 124"/>
                <a:gd name="T25" fmla="*/ 49 h 73"/>
                <a:gd name="T26" fmla="*/ 37 w 124"/>
                <a:gd name="T27" fmla="*/ 42 h 73"/>
                <a:gd name="T28" fmla="*/ 47 w 124"/>
                <a:gd name="T29" fmla="*/ 11 h 73"/>
                <a:gd name="T30" fmla="*/ 62 w 124"/>
                <a:gd name="T31" fmla="*/ 1 h 73"/>
                <a:gd name="T32" fmla="*/ 76 w 124"/>
                <a:gd name="T33" fmla="*/ 11 h 73"/>
                <a:gd name="T34" fmla="*/ 89 w 124"/>
                <a:gd name="T35" fmla="*/ 47 h 73"/>
                <a:gd name="T36" fmla="*/ 90 w 124"/>
                <a:gd name="T37" fmla="*/ 49 h 73"/>
                <a:gd name="T38" fmla="*/ 90 w 124"/>
                <a:gd name="T39" fmla="*/ 47 h 73"/>
                <a:gd name="T40" fmla="*/ 101 w 124"/>
                <a:gd name="T41" fmla="*/ 10 h 73"/>
                <a:gd name="T42" fmla="*/ 113 w 124"/>
                <a:gd name="T43" fmla="*/ 1 h 73"/>
                <a:gd name="T44" fmla="*/ 121 w 124"/>
                <a:gd name="T45" fmla="*/ 13 h 73"/>
                <a:gd name="T46" fmla="*/ 104 w 124"/>
                <a:gd name="T47" fmla="*/ 63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7" y="37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7"/>
                    <a:pt x="51" y="50"/>
                    <a:pt x="46" y="64"/>
                  </a:cubicBezTo>
                  <a:cubicBezTo>
                    <a:pt x="44" y="70"/>
                    <a:pt x="40" y="73"/>
                    <a:pt x="32" y="73"/>
                  </a:cubicBezTo>
                  <a:cubicBezTo>
                    <a:pt x="25" y="72"/>
                    <a:pt x="21" y="69"/>
                    <a:pt x="19" y="63"/>
                  </a:cubicBezTo>
                  <a:cubicBezTo>
                    <a:pt x="13" y="47"/>
                    <a:pt x="8" y="30"/>
                    <a:pt x="2" y="14"/>
                  </a:cubicBezTo>
                  <a:cubicBezTo>
                    <a:pt x="0" y="8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8"/>
                    <a:pt x="28" y="30"/>
                    <a:pt x="31" y="41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7" y="11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69" y="1"/>
                    <a:pt x="73" y="4"/>
                    <a:pt x="76" y="11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9"/>
                    <a:pt x="90" y="49"/>
                  </a:cubicBezTo>
                  <a:cubicBezTo>
                    <a:pt x="90" y="48"/>
                    <a:pt x="90" y="48"/>
                    <a:pt x="90" y="47"/>
                  </a:cubicBezTo>
                  <a:cubicBezTo>
                    <a:pt x="94" y="35"/>
                    <a:pt x="97" y="23"/>
                    <a:pt x="101" y="10"/>
                  </a:cubicBezTo>
                  <a:cubicBezTo>
                    <a:pt x="103" y="3"/>
                    <a:pt x="106" y="1"/>
                    <a:pt x="113" y="1"/>
                  </a:cubicBezTo>
                  <a:cubicBezTo>
                    <a:pt x="121" y="2"/>
                    <a:pt x="124" y="6"/>
                    <a:pt x="121" y="13"/>
                  </a:cubicBezTo>
                  <a:cubicBezTo>
                    <a:pt x="116" y="30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de-DE"/>
            </a:p>
          </p:txBody>
        </p:sp>
        <p:sp>
          <p:nvSpPr>
            <p:cNvPr id="49" name="Freeform 9"/>
            <p:cNvSpPr/>
            <p:nvPr/>
          </p:nvSpPr>
          <p:spPr bwMode="gray">
            <a:xfrm>
              <a:off x="6446838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7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6 h 73"/>
                <a:gd name="T22" fmla="*/ 31 w 124"/>
                <a:gd name="T23" fmla="*/ 40 h 73"/>
                <a:gd name="T24" fmla="*/ 33 w 124"/>
                <a:gd name="T25" fmla="*/ 48 h 73"/>
                <a:gd name="T26" fmla="*/ 34 w 124"/>
                <a:gd name="T27" fmla="*/ 49 h 73"/>
                <a:gd name="T28" fmla="*/ 35 w 124"/>
                <a:gd name="T29" fmla="*/ 48 h 73"/>
                <a:gd name="T30" fmla="*/ 47 w 124"/>
                <a:gd name="T31" fmla="*/ 12 h 73"/>
                <a:gd name="T32" fmla="*/ 62 w 124"/>
                <a:gd name="T33" fmla="*/ 1 h 73"/>
                <a:gd name="T34" fmla="*/ 76 w 124"/>
                <a:gd name="T35" fmla="*/ 12 h 73"/>
                <a:gd name="T36" fmla="*/ 89 w 124"/>
                <a:gd name="T37" fmla="*/ 48 h 73"/>
                <a:gd name="T38" fmla="*/ 90 w 124"/>
                <a:gd name="T39" fmla="*/ 49 h 73"/>
                <a:gd name="T40" fmla="*/ 90 w 124"/>
                <a:gd name="T41" fmla="*/ 48 h 73"/>
                <a:gd name="T42" fmla="*/ 101 w 124"/>
                <a:gd name="T43" fmla="*/ 10 h 73"/>
                <a:gd name="T44" fmla="*/ 112 w 124"/>
                <a:gd name="T45" fmla="*/ 1 h 73"/>
                <a:gd name="T46" fmla="*/ 121 w 124"/>
                <a:gd name="T47" fmla="*/ 14 h 73"/>
                <a:gd name="T48" fmla="*/ 104 w 124"/>
                <a:gd name="T49" fmla="*/ 63 h 73"/>
                <a:gd name="T50" fmla="*/ 90 w 124"/>
                <a:gd name="T51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3" y="22"/>
                    <a:pt x="62" y="22"/>
                    <a:pt x="62" y="21"/>
                  </a:cubicBezTo>
                  <a:cubicBezTo>
                    <a:pt x="62" y="22"/>
                    <a:pt x="61" y="22"/>
                    <a:pt x="61" y="23"/>
                  </a:cubicBezTo>
                  <a:cubicBezTo>
                    <a:pt x="56" y="36"/>
                    <a:pt x="52" y="50"/>
                    <a:pt x="47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9"/>
                    <a:pt x="0" y="5"/>
                    <a:pt x="6" y="2"/>
                  </a:cubicBezTo>
                  <a:cubicBezTo>
                    <a:pt x="12" y="0"/>
                    <a:pt x="19" y="1"/>
                    <a:pt x="21" y="6"/>
                  </a:cubicBezTo>
                  <a:cubicBezTo>
                    <a:pt x="25" y="17"/>
                    <a:pt x="28" y="29"/>
                    <a:pt x="31" y="40"/>
                  </a:cubicBezTo>
                  <a:cubicBezTo>
                    <a:pt x="32" y="42"/>
                    <a:pt x="33" y="45"/>
                    <a:pt x="33" y="48"/>
                  </a:cubicBezTo>
                  <a:cubicBezTo>
                    <a:pt x="33" y="48"/>
                    <a:pt x="34" y="49"/>
                    <a:pt x="34" y="49"/>
                  </a:cubicBezTo>
                  <a:cubicBezTo>
                    <a:pt x="34" y="49"/>
                    <a:pt x="34" y="48"/>
                    <a:pt x="35" y="48"/>
                  </a:cubicBezTo>
                  <a:cubicBezTo>
                    <a:pt x="39" y="36"/>
                    <a:pt x="43" y="24"/>
                    <a:pt x="47" y="12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70" y="1"/>
                    <a:pt x="73" y="4"/>
                    <a:pt x="76" y="12"/>
                  </a:cubicBezTo>
                  <a:cubicBezTo>
                    <a:pt x="81" y="23"/>
                    <a:pt x="85" y="36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90" y="49"/>
                    <a:pt x="90" y="48"/>
                    <a:pt x="90" y="48"/>
                  </a:cubicBezTo>
                  <a:cubicBezTo>
                    <a:pt x="94" y="35"/>
                    <a:pt x="98" y="23"/>
                    <a:pt x="101" y="10"/>
                  </a:cubicBezTo>
                  <a:cubicBezTo>
                    <a:pt x="103" y="5"/>
                    <a:pt x="106" y="2"/>
                    <a:pt x="112" y="1"/>
                  </a:cubicBezTo>
                  <a:cubicBezTo>
                    <a:pt x="121" y="1"/>
                    <a:pt x="124" y="6"/>
                    <a:pt x="121" y="14"/>
                  </a:cubicBezTo>
                  <a:cubicBezTo>
                    <a:pt x="116" y="31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de-DE"/>
            </a:p>
          </p:txBody>
        </p:sp>
        <p:sp>
          <p:nvSpPr>
            <p:cNvPr id="50" name="Freeform 10"/>
            <p:cNvSpPr/>
            <p:nvPr/>
          </p:nvSpPr>
          <p:spPr bwMode="gray">
            <a:xfrm>
              <a:off x="5691188" y="952500"/>
              <a:ext cx="615950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4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2 h 73"/>
                <a:gd name="T24" fmla="*/ 34 w 124"/>
                <a:gd name="T25" fmla="*/ 49 h 73"/>
                <a:gd name="T26" fmla="*/ 37 w 124"/>
                <a:gd name="T27" fmla="*/ 42 h 73"/>
                <a:gd name="T28" fmla="*/ 48 w 124"/>
                <a:gd name="T29" fmla="*/ 10 h 73"/>
                <a:gd name="T30" fmla="*/ 62 w 124"/>
                <a:gd name="T31" fmla="*/ 1 h 73"/>
                <a:gd name="T32" fmla="*/ 76 w 124"/>
                <a:gd name="T33" fmla="*/ 10 h 73"/>
                <a:gd name="T34" fmla="*/ 89 w 124"/>
                <a:gd name="T35" fmla="*/ 47 h 73"/>
                <a:gd name="T36" fmla="*/ 90 w 124"/>
                <a:gd name="T37" fmla="*/ 49 h 73"/>
                <a:gd name="T38" fmla="*/ 91 w 124"/>
                <a:gd name="T39" fmla="*/ 47 h 73"/>
                <a:gd name="T40" fmla="*/ 101 w 124"/>
                <a:gd name="T41" fmla="*/ 10 h 73"/>
                <a:gd name="T42" fmla="*/ 116 w 124"/>
                <a:gd name="T43" fmla="*/ 2 h 73"/>
                <a:gd name="T44" fmla="*/ 122 w 124"/>
                <a:gd name="T45" fmla="*/ 12 h 73"/>
                <a:gd name="T46" fmla="*/ 104 w 124"/>
                <a:gd name="T47" fmla="*/ 65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4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6"/>
                    <a:pt x="51" y="50"/>
                    <a:pt x="46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7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9"/>
                    <a:pt x="28" y="30"/>
                    <a:pt x="31" y="42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8" y="10"/>
                  </a:cubicBezTo>
                  <a:cubicBezTo>
                    <a:pt x="50" y="3"/>
                    <a:pt x="55" y="1"/>
                    <a:pt x="62" y="1"/>
                  </a:cubicBezTo>
                  <a:cubicBezTo>
                    <a:pt x="69" y="1"/>
                    <a:pt x="73" y="4"/>
                    <a:pt x="76" y="10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8"/>
                    <a:pt x="90" y="49"/>
                  </a:cubicBezTo>
                  <a:cubicBezTo>
                    <a:pt x="90" y="48"/>
                    <a:pt x="90" y="48"/>
                    <a:pt x="91" y="47"/>
                  </a:cubicBezTo>
                  <a:cubicBezTo>
                    <a:pt x="94" y="35"/>
                    <a:pt x="98" y="22"/>
                    <a:pt x="101" y="10"/>
                  </a:cubicBezTo>
                  <a:cubicBezTo>
                    <a:pt x="103" y="3"/>
                    <a:pt x="108" y="0"/>
                    <a:pt x="116" y="2"/>
                  </a:cubicBezTo>
                  <a:cubicBezTo>
                    <a:pt x="121" y="3"/>
                    <a:pt x="124" y="7"/>
                    <a:pt x="122" y="12"/>
                  </a:cubicBezTo>
                  <a:cubicBezTo>
                    <a:pt x="116" y="30"/>
                    <a:pt x="110" y="47"/>
                    <a:pt x="104" y="65"/>
                  </a:cubicBezTo>
                  <a:cubicBezTo>
                    <a:pt x="101" y="71"/>
                    <a:pt x="97" y="73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de-DE"/>
            </a:p>
          </p:txBody>
        </p:sp>
      </p:grpSp>
      <p:sp>
        <p:nvSpPr>
          <p:cNvPr id="51" name="TextBox 7"/>
          <p:cNvSpPr txBox="1"/>
          <p:nvPr userDrawn="1"/>
        </p:nvSpPr>
        <p:spPr bwMode="gray">
          <a:xfrm>
            <a:off x="2622199" y="4052697"/>
            <a:ext cx="17732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2400"/>
              </a:spcBef>
              <a:buClr>
                <a:srgbClr val="C00000"/>
              </a:buClr>
            </a:pPr>
            <a:r>
              <a:rPr lang="en-GB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https://twitter.com/giz_gmbh</a:t>
            </a:r>
          </a:p>
        </p:txBody>
      </p:sp>
      <p:sp>
        <p:nvSpPr>
          <p:cNvPr id="52" name="TextBox 7"/>
          <p:cNvSpPr txBox="1"/>
          <p:nvPr userDrawn="1"/>
        </p:nvSpPr>
        <p:spPr bwMode="gray">
          <a:xfrm>
            <a:off x="5253681" y="4052697"/>
            <a:ext cx="22557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2400"/>
              </a:spcBef>
              <a:buClr>
                <a:srgbClr val="C00000"/>
              </a:buClr>
            </a:pPr>
            <a:r>
              <a:rPr lang="en-GB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https://www.facebook.com/gizprofile/</a:t>
            </a:r>
          </a:p>
        </p:txBody>
      </p:sp>
      <p:sp>
        <p:nvSpPr>
          <p:cNvPr id="31" name="Textplatzhalter 16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1959062" y="2070719"/>
            <a:ext cx="2570185" cy="601268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r>
              <a:rPr lang="en-GB" dirty="0"/>
              <a:t>givenname.familyname@giz.de</a:t>
            </a:r>
          </a:p>
          <a:p>
            <a:r>
              <a:rPr lang="en-GB" dirty="0"/>
              <a:t>T +49 (0) x xx </a:t>
            </a:r>
            <a:r>
              <a:rPr lang="en-GB" dirty="0" err="1"/>
              <a:t>xx</a:t>
            </a:r>
            <a:r>
              <a:rPr lang="en-GB" dirty="0"/>
              <a:t> </a:t>
            </a:r>
            <a:r>
              <a:rPr lang="en-GB" dirty="0" err="1"/>
              <a:t>xx</a:t>
            </a:r>
            <a:r>
              <a:rPr lang="en-GB" dirty="0"/>
              <a:t> </a:t>
            </a:r>
          </a:p>
          <a:p>
            <a:r>
              <a:rPr lang="en-GB" dirty="0"/>
              <a:t>F +49 (0) x xx </a:t>
            </a:r>
            <a:r>
              <a:rPr lang="en-GB" dirty="0" err="1"/>
              <a:t>xx</a:t>
            </a:r>
            <a:r>
              <a:rPr lang="en-GB" dirty="0"/>
              <a:t> </a:t>
            </a:r>
            <a:r>
              <a:rPr lang="en-GB" dirty="0" err="1"/>
              <a:t>xx</a:t>
            </a:r>
            <a:endParaRPr lang="en-GB" dirty="0"/>
          </a:p>
        </p:txBody>
      </p:sp>
      <p:sp>
        <p:nvSpPr>
          <p:cNvPr id="32" name="Textplatzhalter 29"/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1959062" y="1392861"/>
            <a:ext cx="2570185" cy="176276"/>
          </a:xfrm>
        </p:spPr>
        <p:txBody>
          <a:bodyPr/>
          <a:lstStyle>
            <a:lvl1pPr>
              <a:defRPr sz="1200" b="1"/>
            </a:lvl1pPr>
          </a:lstStyle>
          <a:p>
            <a:r>
              <a:rPr lang="en-GB" dirty="0"/>
              <a:t>Given name Family name</a:t>
            </a:r>
          </a:p>
        </p:txBody>
      </p:sp>
      <p:sp>
        <p:nvSpPr>
          <p:cNvPr id="33" name="Textplatzhalter 30"/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1959062" y="1635978"/>
            <a:ext cx="2570185" cy="176276"/>
          </a:xfrm>
        </p:spPr>
        <p:txBody>
          <a:bodyPr/>
          <a:lstStyle>
            <a:lvl1pPr>
              <a:defRPr sz="1200"/>
            </a:lvl1pPr>
          </a:lstStyle>
          <a:p>
            <a:r>
              <a:rPr lang="en-GB" dirty="0"/>
              <a:t>Function, place</a:t>
            </a:r>
          </a:p>
        </p:txBody>
      </p:sp>
      <p:sp>
        <p:nvSpPr>
          <p:cNvPr id="34" name="Bildplatzhalter 6"/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449818" y="1392861"/>
            <a:ext cx="1342015" cy="1556665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en-GB" dirty="0"/>
              <a:t>Photo</a:t>
            </a:r>
          </a:p>
        </p:txBody>
      </p:sp>
      <p:sp>
        <p:nvSpPr>
          <p:cNvPr id="53" name="Textplatzhalter 16"/>
          <p:cNvSpPr>
            <a:spLocks noGrp="1"/>
          </p:cNvSpPr>
          <p:nvPr>
            <p:ph type="body" sz="quarter" idx="24" hasCustomPrompt="1"/>
          </p:nvPr>
        </p:nvSpPr>
        <p:spPr bwMode="gray">
          <a:xfrm>
            <a:off x="6242653" y="2070719"/>
            <a:ext cx="2671574" cy="601268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r>
              <a:rPr lang="en-GB" dirty="0"/>
              <a:t>givenname.familyname@giz.de </a:t>
            </a:r>
          </a:p>
          <a:p>
            <a:r>
              <a:rPr lang="en-GB" dirty="0"/>
              <a:t>T +49 (0) x xx </a:t>
            </a:r>
            <a:r>
              <a:rPr lang="en-GB" dirty="0" err="1"/>
              <a:t>xx</a:t>
            </a:r>
            <a:r>
              <a:rPr lang="en-GB" dirty="0"/>
              <a:t> </a:t>
            </a:r>
            <a:r>
              <a:rPr lang="en-GB" dirty="0" err="1"/>
              <a:t>xx</a:t>
            </a:r>
            <a:r>
              <a:rPr lang="en-GB" dirty="0"/>
              <a:t> </a:t>
            </a:r>
          </a:p>
          <a:p>
            <a:r>
              <a:rPr lang="en-GB" dirty="0"/>
              <a:t>F +49 (0) x xx </a:t>
            </a:r>
            <a:r>
              <a:rPr lang="en-GB" dirty="0" err="1"/>
              <a:t>xx</a:t>
            </a:r>
            <a:r>
              <a:rPr lang="en-GB" dirty="0"/>
              <a:t> </a:t>
            </a:r>
            <a:r>
              <a:rPr lang="en-GB" dirty="0" err="1"/>
              <a:t>xx</a:t>
            </a:r>
            <a:endParaRPr lang="en-GB" dirty="0"/>
          </a:p>
        </p:txBody>
      </p:sp>
      <p:sp>
        <p:nvSpPr>
          <p:cNvPr id="54" name="Textplatzhalter 29"/>
          <p:cNvSpPr>
            <a:spLocks noGrp="1"/>
          </p:cNvSpPr>
          <p:nvPr>
            <p:ph type="body" sz="quarter" idx="25" hasCustomPrompt="1"/>
          </p:nvPr>
        </p:nvSpPr>
        <p:spPr bwMode="gray">
          <a:xfrm>
            <a:off x="6242653" y="1392861"/>
            <a:ext cx="2671574" cy="176276"/>
          </a:xfrm>
        </p:spPr>
        <p:txBody>
          <a:bodyPr/>
          <a:lstStyle>
            <a:lvl1pPr>
              <a:defRPr sz="1200" b="1"/>
            </a:lvl1pPr>
          </a:lstStyle>
          <a:p>
            <a:r>
              <a:rPr lang="en-GB" dirty="0"/>
              <a:t>Given name Family name</a:t>
            </a:r>
          </a:p>
        </p:txBody>
      </p:sp>
      <p:sp>
        <p:nvSpPr>
          <p:cNvPr id="55" name="Textplatzhalter 30"/>
          <p:cNvSpPr>
            <a:spLocks noGrp="1"/>
          </p:cNvSpPr>
          <p:nvPr>
            <p:ph type="body" sz="quarter" idx="26" hasCustomPrompt="1"/>
          </p:nvPr>
        </p:nvSpPr>
        <p:spPr bwMode="gray">
          <a:xfrm>
            <a:off x="6242653" y="1635978"/>
            <a:ext cx="2671574" cy="176276"/>
          </a:xfrm>
        </p:spPr>
        <p:txBody>
          <a:bodyPr/>
          <a:lstStyle>
            <a:lvl1pPr>
              <a:defRPr sz="1200"/>
            </a:lvl1pPr>
          </a:lstStyle>
          <a:p>
            <a:r>
              <a:rPr lang="en-GB" dirty="0"/>
              <a:t>Function, place</a:t>
            </a:r>
          </a:p>
        </p:txBody>
      </p:sp>
      <p:sp>
        <p:nvSpPr>
          <p:cNvPr id="56" name="Bildplatzhalter 6"/>
          <p:cNvSpPr>
            <a:spLocks noGrp="1"/>
          </p:cNvSpPr>
          <p:nvPr>
            <p:ph type="pic" sz="quarter" idx="27" hasCustomPrompt="1"/>
          </p:nvPr>
        </p:nvSpPr>
        <p:spPr bwMode="gray">
          <a:xfrm>
            <a:off x="4733408" y="1392861"/>
            <a:ext cx="1342015" cy="1556665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en-GB" dirty="0"/>
              <a:t>Photo</a:t>
            </a:r>
          </a:p>
        </p:txBody>
      </p:sp>
      <p:sp>
        <p:nvSpPr>
          <p:cNvPr id="58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449816" y="240212"/>
            <a:ext cx="8464411" cy="540544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Contact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8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29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30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/>
          <p:cNvPicPr/>
          <p:nvPr userDrawn="1"/>
        </p:nvPicPr>
        <p:blipFill rotWithShape="1">
          <a:blip r:embed="rId2"/>
          <a:srcRect t="234" b="7466"/>
          <a:stretch>
            <a:fillRect/>
          </a:stretch>
        </p:blipFill>
        <p:spPr bwMode="gray">
          <a:xfrm>
            <a:off x="123135" y="123825"/>
            <a:ext cx="8893865" cy="4476494"/>
          </a:xfrm>
          <a:prstGeom prst="rect">
            <a:avLst/>
          </a:prstGeom>
        </p:spPr>
      </p:pic>
      <p:sp>
        <p:nvSpPr>
          <p:cNvPr id="6" name="Rechteck 5"/>
          <p:cNvSpPr/>
          <p:nvPr userDrawn="1"/>
        </p:nvSpPr>
        <p:spPr bwMode="gray">
          <a:xfrm>
            <a:off x="133351" y="123825"/>
            <a:ext cx="8893865" cy="447649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GB"/>
          </a:p>
        </p:txBody>
      </p:sp>
      <p:sp>
        <p:nvSpPr>
          <p:cNvPr id="16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449816" y="240212"/>
            <a:ext cx="8560833" cy="540544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Contact</a:t>
            </a:r>
          </a:p>
        </p:txBody>
      </p:sp>
      <p:sp>
        <p:nvSpPr>
          <p:cNvPr id="19" name="Textplatzhalter 16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49816" y="2974463"/>
            <a:ext cx="2608495" cy="540112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000"/>
            </a:lvl1pPr>
          </a:lstStyle>
          <a:p>
            <a:r>
              <a:rPr lang="en-GB" dirty="0"/>
              <a:t>givenname.familyname@giz.de</a:t>
            </a:r>
          </a:p>
          <a:p>
            <a:r>
              <a:rPr lang="en-GB" dirty="0"/>
              <a:t>T +49 (0) x xx </a:t>
            </a:r>
            <a:r>
              <a:rPr lang="en-GB" dirty="0" err="1"/>
              <a:t>xx</a:t>
            </a:r>
            <a:r>
              <a:rPr lang="en-GB" dirty="0"/>
              <a:t> </a:t>
            </a:r>
            <a:r>
              <a:rPr lang="en-GB" dirty="0" err="1"/>
              <a:t>xx</a:t>
            </a:r>
            <a:r>
              <a:rPr lang="en-GB" dirty="0"/>
              <a:t> </a:t>
            </a:r>
          </a:p>
          <a:p>
            <a:r>
              <a:rPr lang="en-GB" dirty="0"/>
              <a:t>F +49 (0) x xx </a:t>
            </a:r>
            <a:r>
              <a:rPr lang="en-GB" dirty="0" err="1"/>
              <a:t>xx</a:t>
            </a:r>
            <a:r>
              <a:rPr lang="en-GB" dirty="0"/>
              <a:t> </a:t>
            </a:r>
            <a:r>
              <a:rPr lang="en-GB" dirty="0" err="1"/>
              <a:t>xx</a:t>
            </a:r>
            <a:endParaRPr lang="en-GB" dirty="0"/>
          </a:p>
        </p:txBody>
      </p:sp>
      <p:sp>
        <p:nvSpPr>
          <p:cNvPr id="20" name="Textplatzhalter 29"/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449816" y="2508898"/>
            <a:ext cx="2608495" cy="176276"/>
          </a:xfrm>
        </p:spPr>
        <p:txBody>
          <a:bodyPr/>
          <a:lstStyle>
            <a:lvl1pPr>
              <a:defRPr sz="1000" b="1"/>
            </a:lvl1pPr>
          </a:lstStyle>
          <a:p>
            <a:r>
              <a:rPr lang="en-GB" dirty="0"/>
              <a:t>Given name Family name</a:t>
            </a:r>
          </a:p>
        </p:txBody>
      </p:sp>
      <p:sp>
        <p:nvSpPr>
          <p:cNvPr id="21" name="Textplatzhalter 30"/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449816" y="2686369"/>
            <a:ext cx="2608495" cy="176276"/>
          </a:xfrm>
        </p:spPr>
        <p:txBody>
          <a:bodyPr/>
          <a:lstStyle>
            <a:lvl1pPr>
              <a:defRPr sz="1000"/>
            </a:lvl1pPr>
          </a:lstStyle>
          <a:p>
            <a:r>
              <a:rPr lang="en-GB" dirty="0"/>
              <a:t>Function, place</a:t>
            </a:r>
          </a:p>
        </p:txBody>
      </p:sp>
      <p:sp>
        <p:nvSpPr>
          <p:cNvPr id="35" name="Bildplatzhalter 6"/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449818" y="1177157"/>
            <a:ext cx="1016580" cy="1179178"/>
          </a:xfrm>
          <a:solidFill>
            <a:schemeClr val="bg2"/>
          </a:solidFill>
        </p:spPr>
        <p:txBody>
          <a:bodyPr vert="horz" lIns="36000" tIns="864000" rIns="36000" bIns="36000" rtlCol="0">
            <a:noAutofit/>
          </a:bodyPr>
          <a:lstStyle>
            <a:lvl1pPr algn="ctr">
              <a:defRPr lang="en-GB" sz="6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en-GB" dirty="0"/>
              <a:t>Photo</a:t>
            </a:r>
          </a:p>
        </p:txBody>
      </p:sp>
      <p:sp>
        <p:nvSpPr>
          <p:cNvPr id="23" name="Textplatzhalter 16"/>
          <p:cNvSpPr>
            <a:spLocks noGrp="1"/>
          </p:cNvSpPr>
          <p:nvPr>
            <p:ph type="body" sz="quarter" idx="24" hasCustomPrompt="1"/>
          </p:nvPr>
        </p:nvSpPr>
        <p:spPr bwMode="gray">
          <a:xfrm>
            <a:off x="3348457" y="2974463"/>
            <a:ext cx="2608495" cy="540112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000"/>
            </a:lvl1pPr>
          </a:lstStyle>
          <a:p>
            <a:r>
              <a:rPr lang="en-GB" dirty="0"/>
              <a:t>givenname.familyname@giz.de</a:t>
            </a:r>
          </a:p>
          <a:p>
            <a:r>
              <a:rPr lang="en-GB" dirty="0"/>
              <a:t>T +49 (0) x xx </a:t>
            </a:r>
            <a:r>
              <a:rPr lang="en-GB" dirty="0" err="1"/>
              <a:t>xx</a:t>
            </a:r>
            <a:r>
              <a:rPr lang="en-GB" dirty="0"/>
              <a:t> </a:t>
            </a:r>
            <a:r>
              <a:rPr lang="en-GB" dirty="0" err="1"/>
              <a:t>xx</a:t>
            </a:r>
            <a:r>
              <a:rPr lang="en-GB" dirty="0"/>
              <a:t> </a:t>
            </a:r>
          </a:p>
          <a:p>
            <a:r>
              <a:rPr lang="en-GB" dirty="0"/>
              <a:t>F +49 (0) x xx </a:t>
            </a:r>
            <a:r>
              <a:rPr lang="en-GB" dirty="0" err="1"/>
              <a:t>xx</a:t>
            </a:r>
            <a:r>
              <a:rPr lang="en-GB" dirty="0"/>
              <a:t> </a:t>
            </a:r>
            <a:r>
              <a:rPr lang="en-GB" dirty="0" err="1"/>
              <a:t>xx</a:t>
            </a:r>
            <a:endParaRPr lang="en-GB" dirty="0"/>
          </a:p>
        </p:txBody>
      </p:sp>
      <p:sp>
        <p:nvSpPr>
          <p:cNvPr id="24" name="Textplatzhalter 29"/>
          <p:cNvSpPr>
            <a:spLocks noGrp="1"/>
          </p:cNvSpPr>
          <p:nvPr>
            <p:ph type="body" sz="quarter" idx="25" hasCustomPrompt="1"/>
          </p:nvPr>
        </p:nvSpPr>
        <p:spPr bwMode="gray">
          <a:xfrm>
            <a:off x="3348457" y="2508898"/>
            <a:ext cx="2608495" cy="176276"/>
          </a:xfrm>
        </p:spPr>
        <p:txBody>
          <a:bodyPr/>
          <a:lstStyle>
            <a:lvl1pPr>
              <a:defRPr sz="1000" b="1"/>
            </a:lvl1pPr>
          </a:lstStyle>
          <a:p>
            <a:r>
              <a:rPr lang="en-GB" dirty="0"/>
              <a:t>Given name Family name</a:t>
            </a:r>
          </a:p>
        </p:txBody>
      </p:sp>
      <p:sp>
        <p:nvSpPr>
          <p:cNvPr id="25" name="Textplatzhalter 30"/>
          <p:cNvSpPr>
            <a:spLocks noGrp="1"/>
          </p:cNvSpPr>
          <p:nvPr>
            <p:ph type="body" sz="quarter" idx="26" hasCustomPrompt="1"/>
          </p:nvPr>
        </p:nvSpPr>
        <p:spPr bwMode="gray">
          <a:xfrm>
            <a:off x="3348457" y="2686369"/>
            <a:ext cx="2608495" cy="176276"/>
          </a:xfrm>
        </p:spPr>
        <p:txBody>
          <a:bodyPr/>
          <a:lstStyle>
            <a:lvl1pPr>
              <a:defRPr sz="1000"/>
            </a:lvl1pPr>
          </a:lstStyle>
          <a:p>
            <a:r>
              <a:rPr lang="en-GB" dirty="0"/>
              <a:t>Function, place</a:t>
            </a:r>
          </a:p>
        </p:txBody>
      </p:sp>
      <p:sp>
        <p:nvSpPr>
          <p:cNvPr id="36" name="Bildplatzhalter 6"/>
          <p:cNvSpPr>
            <a:spLocks noGrp="1"/>
          </p:cNvSpPr>
          <p:nvPr>
            <p:ph type="pic" sz="quarter" idx="27" hasCustomPrompt="1"/>
          </p:nvPr>
        </p:nvSpPr>
        <p:spPr bwMode="gray">
          <a:xfrm>
            <a:off x="3348459" y="1177157"/>
            <a:ext cx="1016580" cy="1179178"/>
          </a:xfrm>
          <a:solidFill>
            <a:schemeClr val="bg2"/>
          </a:solidFill>
        </p:spPr>
        <p:txBody>
          <a:bodyPr vert="horz" lIns="36000" tIns="864000" rIns="36000" bIns="36000" rtlCol="0">
            <a:noAutofit/>
          </a:bodyPr>
          <a:lstStyle>
            <a:lvl1pPr marL="0" marR="0" indent="0" algn="ctr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lang="en-GB" sz="600" dirty="0">
                <a:solidFill>
                  <a:schemeClr val="tx2"/>
                </a:solidFill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GB" dirty="0"/>
              <a:t>Photo</a:t>
            </a:r>
          </a:p>
        </p:txBody>
      </p:sp>
      <p:sp>
        <p:nvSpPr>
          <p:cNvPr id="37" name="Textplatzhalter 16"/>
          <p:cNvSpPr>
            <a:spLocks noGrp="1"/>
          </p:cNvSpPr>
          <p:nvPr>
            <p:ph type="body" sz="quarter" idx="28" hasCustomPrompt="1"/>
          </p:nvPr>
        </p:nvSpPr>
        <p:spPr bwMode="gray">
          <a:xfrm>
            <a:off x="6247098" y="2974463"/>
            <a:ext cx="2608495" cy="540112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000"/>
            </a:lvl1pPr>
          </a:lstStyle>
          <a:p>
            <a:r>
              <a:rPr lang="en-GB" dirty="0"/>
              <a:t>givenname.familyname@giz.de</a:t>
            </a:r>
          </a:p>
          <a:p>
            <a:r>
              <a:rPr lang="en-GB" dirty="0"/>
              <a:t>T +49 (0) x xx </a:t>
            </a:r>
            <a:r>
              <a:rPr lang="en-GB" dirty="0" err="1"/>
              <a:t>xx</a:t>
            </a:r>
            <a:r>
              <a:rPr lang="en-GB" dirty="0"/>
              <a:t> </a:t>
            </a:r>
            <a:r>
              <a:rPr lang="en-GB" dirty="0" err="1"/>
              <a:t>xx</a:t>
            </a:r>
            <a:r>
              <a:rPr lang="en-GB" dirty="0"/>
              <a:t> </a:t>
            </a:r>
          </a:p>
          <a:p>
            <a:r>
              <a:rPr lang="en-GB" dirty="0"/>
              <a:t>F +49 (0) x xx </a:t>
            </a:r>
            <a:r>
              <a:rPr lang="en-GB" dirty="0" err="1"/>
              <a:t>xx</a:t>
            </a:r>
            <a:r>
              <a:rPr lang="en-GB" dirty="0"/>
              <a:t> </a:t>
            </a:r>
            <a:r>
              <a:rPr lang="en-GB" dirty="0" err="1"/>
              <a:t>xx</a:t>
            </a:r>
            <a:endParaRPr lang="en-GB" dirty="0"/>
          </a:p>
        </p:txBody>
      </p:sp>
      <p:sp>
        <p:nvSpPr>
          <p:cNvPr id="38" name="Textplatzhalter 29"/>
          <p:cNvSpPr>
            <a:spLocks noGrp="1"/>
          </p:cNvSpPr>
          <p:nvPr>
            <p:ph type="body" sz="quarter" idx="29" hasCustomPrompt="1"/>
          </p:nvPr>
        </p:nvSpPr>
        <p:spPr bwMode="gray">
          <a:xfrm>
            <a:off x="6247098" y="2508898"/>
            <a:ext cx="2608495" cy="176276"/>
          </a:xfrm>
        </p:spPr>
        <p:txBody>
          <a:bodyPr/>
          <a:lstStyle>
            <a:lvl1pPr>
              <a:defRPr sz="1000" b="1"/>
            </a:lvl1pPr>
          </a:lstStyle>
          <a:p>
            <a:r>
              <a:rPr lang="en-GB" dirty="0"/>
              <a:t>Given name Family name</a:t>
            </a:r>
          </a:p>
        </p:txBody>
      </p:sp>
      <p:sp>
        <p:nvSpPr>
          <p:cNvPr id="39" name="Textplatzhalter 30"/>
          <p:cNvSpPr>
            <a:spLocks noGrp="1"/>
          </p:cNvSpPr>
          <p:nvPr>
            <p:ph type="body" sz="quarter" idx="30" hasCustomPrompt="1"/>
          </p:nvPr>
        </p:nvSpPr>
        <p:spPr bwMode="gray">
          <a:xfrm>
            <a:off x="6247098" y="2686369"/>
            <a:ext cx="2608495" cy="176276"/>
          </a:xfrm>
        </p:spPr>
        <p:txBody>
          <a:bodyPr/>
          <a:lstStyle>
            <a:lvl1pPr>
              <a:defRPr sz="1000"/>
            </a:lvl1pPr>
          </a:lstStyle>
          <a:p>
            <a:r>
              <a:rPr lang="en-GB" dirty="0"/>
              <a:t>Function, place</a:t>
            </a:r>
          </a:p>
        </p:txBody>
      </p:sp>
      <p:sp>
        <p:nvSpPr>
          <p:cNvPr id="40" name="Bildplatzhalter 6"/>
          <p:cNvSpPr>
            <a:spLocks noGrp="1"/>
          </p:cNvSpPr>
          <p:nvPr>
            <p:ph type="pic" sz="quarter" idx="31" hasCustomPrompt="1"/>
          </p:nvPr>
        </p:nvSpPr>
        <p:spPr bwMode="gray">
          <a:xfrm>
            <a:off x="6247100" y="1177157"/>
            <a:ext cx="1016580" cy="1179178"/>
          </a:xfrm>
          <a:solidFill>
            <a:schemeClr val="bg2"/>
          </a:solidFill>
        </p:spPr>
        <p:txBody>
          <a:bodyPr vert="horz" lIns="36000" tIns="864000" rIns="36000" bIns="36000" rtlCol="0">
            <a:noAutofit/>
          </a:bodyPr>
          <a:lstStyle>
            <a:lvl1pPr algn="ctr">
              <a:defRPr lang="en-GB" sz="6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en-GB" dirty="0"/>
              <a:t>Photo</a:t>
            </a:r>
          </a:p>
        </p:txBody>
      </p:sp>
      <p:sp>
        <p:nvSpPr>
          <p:cNvPr id="42" name="TextBox 7"/>
          <p:cNvSpPr txBox="1"/>
          <p:nvPr userDrawn="1"/>
        </p:nvSpPr>
        <p:spPr bwMode="gray">
          <a:xfrm>
            <a:off x="784636" y="4052697"/>
            <a:ext cx="8386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2400"/>
              </a:spcBef>
              <a:buClr>
                <a:srgbClr val="C00000"/>
              </a:buClr>
            </a:pPr>
            <a:r>
              <a:rPr lang="en-GB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www.giz.de</a:t>
            </a:r>
          </a:p>
        </p:txBody>
      </p:sp>
      <p:pic>
        <p:nvPicPr>
          <p:cNvPr id="43" name="Grafik 42" descr="Ein Bild, das Axt, Werkzeug enthält.&#10;&#10;Mit sehr hoher Zuverlässigkeit generierte Beschreibu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2273484" y="4081945"/>
            <a:ext cx="290728" cy="236458"/>
          </a:xfrm>
          <a:prstGeom prst="rect">
            <a:avLst/>
          </a:prstGeom>
        </p:spPr>
      </p:pic>
      <p:pic>
        <p:nvPicPr>
          <p:cNvPr id="44" name="Grafik 4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 bwMode="gray">
          <a:xfrm>
            <a:off x="4961178" y="4056187"/>
            <a:ext cx="234516" cy="234514"/>
          </a:xfrm>
          <a:prstGeom prst="rect">
            <a:avLst/>
          </a:prstGeom>
        </p:spPr>
      </p:pic>
      <p:grpSp>
        <p:nvGrpSpPr>
          <p:cNvPr id="45" name="Gruppieren 44"/>
          <p:cNvGrpSpPr/>
          <p:nvPr userDrawn="1"/>
        </p:nvGrpSpPr>
        <p:grpSpPr bwMode="gray">
          <a:xfrm>
            <a:off x="444492" y="4029252"/>
            <a:ext cx="262622" cy="297258"/>
            <a:chOff x="4933951" y="-41275"/>
            <a:chExt cx="2130425" cy="2411413"/>
          </a:xfrm>
        </p:grpSpPr>
        <p:sp>
          <p:nvSpPr>
            <p:cNvPr id="46" name="Freeform 6"/>
            <p:cNvSpPr>
              <a:spLocks noEditPoints="1"/>
            </p:cNvSpPr>
            <p:nvPr/>
          </p:nvSpPr>
          <p:spPr bwMode="gray">
            <a:xfrm>
              <a:off x="4945063" y="1435100"/>
              <a:ext cx="2114550" cy="935038"/>
            </a:xfrm>
            <a:custGeom>
              <a:avLst/>
              <a:gdLst>
                <a:gd name="T0" fmla="*/ 287 w 425"/>
                <a:gd name="T1" fmla="*/ 25 h 188"/>
                <a:gd name="T2" fmla="*/ 297 w 425"/>
                <a:gd name="T3" fmla="*/ 2 h 188"/>
                <a:gd name="T4" fmla="*/ 325 w 425"/>
                <a:gd name="T5" fmla="*/ 0 h 188"/>
                <a:gd name="T6" fmla="*/ 321 w 425"/>
                <a:gd name="T7" fmla="*/ 23 h 188"/>
                <a:gd name="T8" fmla="*/ 382 w 425"/>
                <a:gd name="T9" fmla="*/ 25 h 188"/>
                <a:gd name="T10" fmla="*/ 394 w 425"/>
                <a:gd name="T11" fmla="*/ 2 h 188"/>
                <a:gd name="T12" fmla="*/ 423 w 425"/>
                <a:gd name="T13" fmla="*/ 0 h 188"/>
                <a:gd name="T14" fmla="*/ 307 w 425"/>
                <a:gd name="T15" fmla="*/ 135 h 188"/>
                <a:gd name="T16" fmla="*/ 0 w 425"/>
                <a:gd name="T17" fmla="*/ 2 h 188"/>
                <a:gd name="T18" fmla="*/ 28 w 425"/>
                <a:gd name="T19" fmla="*/ 0 h 188"/>
                <a:gd name="T20" fmla="*/ 40 w 425"/>
                <a:gd name="T21" fmla="*/ 23 h 188"/>
                <a:gd name="T22" fmla="*/ 101 w 425"/>
                <a:gd name="T23" fmla="*/ 25 h 188"/>
                <a:gd name="T24" fmla="*/ 97 w 425"/>
                <a:gd name="T25" fmla="*/ 3 h 188"/>
                <a:gd name="T26" fmla="*/ 125 w 425"/>
                <a:gd name="T27" fmla="*/ 0 h 188"/>
                <a:gd name="T28" fmla="*/ 134 w 425"/>
                <a:gd name="T29" fmla="*/ 23 h 188"/>
                <a:gd name="T30" fmla="*/ 192 w 425"/>
                <a:gd name="T31" fmla="*/ 25 h 188"/>
                <a:gd name="T32" fmla="*/ 194 w 425"/>
                <a:gd name="T33" fmla="*/ 2 h 188"/>
                <a:gd name="T34" fmla="*/ 221 w 425"/>
                <a:gd name="T35" fmla="*/ 0 h 188"/>
                <a:gd name="T36" fmla="*/ 224 w 425"/>
                <a:gd name="T37" fmla="*/ 23 h 188"/>
                <a:gd name="T38" fmla="*/ 256 w 425"/>
                <a:gd name="T39" fmla="*/ 25 h 188"/>
                <a:gd name="T40" fmla="*/ 362 w 425"/>
                <a:gd name="T41" fmla="*/ 55 h 188"/>
                <a:gd name="T42" fmla="*/ 307 w 425"/>
                <a:gd name="T43" fmla="*/ 56 h 188"/>
                <a:gd name="T44" fmla="*/ 256 w 425"/>
                <a:gd name="T45" fmla="*/ 121 h 188"/>
                <a:gd name="T46" fmla="*/ 363 w 425"/>
                <a:gd name="T47" fmla="*/ 56 h 188"/>
                <a:gd name="T48" fmla="*/ 87 w 425"/>
                <a:gd name="T49" fmla="*/ 55 h 188"/>
                <a:gd name="T50" fmla="*/ 61 w 425"/>
                <a:gd name="T51" fmla="*/ 55 h 188"/>
                <a:gd name="T52" fmla="*/ 155 w 425"/>
                <a:gd name="T53" fmla="*/ 118 h 188"/>
                <a:gd name="T54" fmla="*/ 156 w 425"/>
                <a:gd name="T55" fmla="*/ 117 h 188"/>
                <a:gd name="T56" fmla="*/ 111 w 425"/>
                <a:gd name="T57" fmla="*/ 55 h 188"/>
                <a:gd name="T58" fmla="*/ 224 w 425"/>
                <a:gd name="T59" fmla="*/ 81 h 188"/>
                <a:gd name="T60" fmla="*/ 224 w 425"/>
                <a:gd name="T61" fmla="*/ 108 h 188"/>
                <a:gd name="T62" fmla="*/ 273 w 425"/>
                <a:gd name="T63" fmla="*/ 56 h 188"/>
                <a:gd name="T64" fmla="*/ 225 w 425"/>
                <a:gd name="T65" fmla="*/ 55 h 188"/>
                <a:gd name="T66" fmla="*/ 224 w 425"/>
                <a:gd name="T67" fmla="*/ 81 h 188"/>
                <a:gd name="T68" fmla="*/ 194 w 425"/>
                <a:gd name="T69" fmla="*/ 56 h 188"/>
                <a:gd name="T70" fmla="*/ 148 w 425"/>
                <a:gd name="T71" fmla="*/ 55 h 188"/>
                <a:gd name="T72" fmla="*/ 192 w 425"/>
                <a:gd name="T73" fmla="*/ 109 h 188"/>
                <a:gd name="T74" fmla="*/ 194 w 425"/>
                <a:gd name="T75" fmla="*/ 10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5" h="188">
                  <a:moveTo>
                    <a:pt x="256" y="25"/>
                  </a:moveTo>
                  <a:cubicBezTo>
                    <a:pt x="267" y="25"/>
                    <a:pt x="277" y="25"/>
                    <a:pt x="287" y="25"/>
                  </a:cubicBezTo>
                  <a:cubicBezTo>
                    <a:pt x="288" y="25"/>
                    <a:pt x="290" y="24"/>
                    <a:pt x="290" y="23"/>
                  </a:cubicBezTo>
                  <a:cubicBezTo>
                    <a:pt x="292" y="16"/>
                    <a:pt x="294" y="9"/>
                    <a:pt x="297" y="2"/>
                  </a:cubicBezTo>
                  <a:cubicBezTo>
                    <a:pt x="297" y="2"/>
                    <a:pt x="298" y="0"/>
                    <a:pt x="299" y="0"/>
                  </a:cubicBezTo>
                  <a:cubicBezTo>
                    <a:pt x="308" y="0"/>
                    <a:pt x="316" y="0"/>
                    <a:pt x="325" y="0"/>
                  </a:cubicBezTo>
                  <a:cubicBezTo>
                    <a:pt x="326" y="0"/>
                    <a:pt x="327" y="2"/>
                    <a:pt x="326" y="2"/>
                  </a:cubicBezTo>
                  <a:cubicBezTo>
                    <a:pt x="325" y="9"/>
                    <a:pt x="323" y="16"/>
                    <a:pt x="321" y="23"/>
                  </a:cubicBezTo>
                  <a:cubicBezTo>
                    <a:pt x="321" y="23"/>
                    <a:pt x="322" y="25"/>
                    <a:pt x="322" y="25"/>
                  </a:cubicBezTo>
                  <a:cubicBezTo>
                    <a:pt x="342" y="25"/>
                    <a:pt x="362" y="25"/>
                    <a:pt x="382" y="25"/>
                  </a:cubicBezTo>
                  <a:cubicBezTo>
                    <a:pt x="383" y="25"/>
                    <a:pt x="384" y="24"/>
                    <a:pt x="384" y="23"/>
                  </a:cubicBezTo>
                  <a:cubicBezTo>
                    <a:pt x="388" y="16"/>
                    <a:pt x="391" y="9"/>
                    <a:pt x="394" y="2"/>
                  </a:cubicBezTo>
                  <a:cubicBezTo>
                    <a:pt x="394" y="1"/>
                    <a:pt x="395" y="0"/>
                    <a:pt x="396" y="0"/>
                  </a:cubicBezTo>
                  <a:cubicBezTo>
                    <a:pt x="405" y="0"/>
                    <a:pt x="414" y="0"/>
                    <a:pt x="423" y="0"/>
                  </a:cubicBezTo>
                  <a:cubicBezTo>
                    <a:pt x="424" y="0"/>
                    <a:pt x="425" y="2"/>
                    <a:pt x="425" y="3"/>
                  </a:cubicBezTo>
                  <a:cubicBezTo>
                    <a:pt x="405" y="64"/>
                    <a:pt x="365" y="108"/>
                    <a:pt x="307" y="135"/>
                  </a:cubicBezTo>
                  <a:cubicBezTo>
                    <a:pt x="195" y="188"/>
                    <a:pt x="60" y="139"/>
                    <a:pt x="10" y="28"/>
                  </a:cubicBezTo>
                  <a:cubicBezTo>
                    <a:pt x="6" y="20"/>
                    <a:pt x="3" y="11"/>
                    <a:pt x="0" y="2"/>
                  </a:cubicBezTo>
                  <a:cubicBezTo>
                    <a:pt x="0" y="2"/>
                    <a:pt x="1" y="0"/>
                    <a:pt x="1" y="0"/>
                  </a:cubicBezTo>
                  <a:cubicBezTo>
                    <a:pt x="10" y="0"/>
                    <a:pt x="19" y="0"/>
                    <a:pt x="28" y="0"/>
                  </a:cubicBezTo>
                  <a:cubicBezTo>
                    <a:pt x="29" y="0"/>
                    <a:pt x="30" y="1"/>
                    <a:pt x="31" y="2"/>
                  </a:cubicBezTo>
                  <a:cubicBezTo>
                    <a:pt x="34" y="9"/>
                    <a:pt x="37" y="16"/>
                    <a:pt x="40" y="23"/>
                  </a:cubicBezTo>
                  <a:cubicBezTo>
                    <a:pt x="41" y="24"/>
                    <a:pt x="42" y="25"/>
                    <a:pt x="43" y="25"/>
                  </a:cubicBezTo>
                  <a:cubicBezTo>
                    <a:pt x="62" y="25"/>
                    <a:pt x="81" y="25"/>
                    <a:pt x="101" y="25"/>
                  </a:cubicBezTo>
                  <a:cubicBezTo>
                    <a:pt x="101" y="25"/>
                    <a:pt x="102" y="23"/>
                    <a:pt x="102" y="23"/>
                  </a:cubicBezTo>
                  <a:cubicBezTo>
                    <a:pt x="101" y="16"/>
                    <a:pt x="99" y="9"/>
                    <a:pt x="97" y="3"/>
                  </a:cubicBezTo>
                  <a:cubicBezTo>
                    <a:pt x="97" y="2"/>
                    <a:pt x="98" y="0"/>
                    <a:pt x="99" y="0"/>
                  </a:cubicBezTo>
                  <a:cubicBezTo>
                    <a:pt x="108" y="0"/>
                    <a:pt x="116" y="0"/>
                    <a:pt x="125" y="0"/>
                  </a:cubicBezTo>
                  <a:cubicBezTo>
                    <a:pt x="126" y="0"/>
                    <a:pt x="127" y="1"/>
                    <a:pt x="127" y="2"/>
                  </a:cubicBezTo>
                  <a:cubicBezTo>
                    <a:pt x="130" y="9"/>
                    <a:pt x="131" y="16"/>
                    <a:pt x="134" y="23"/>
                  </a:cubicBezTo>
                  <a:cubicBezTo>
                    <a:pt x="134" y="24"/>
                    <a:pt x="135" y="25"/>
                    <a:pt x="136" y="25"/>
                  </a:cubicBezTo>
                  <a:cubicBezTo>
                    <a:pt x="155" y="25"/>
                    <a:pt x="173" y="25"/>
                    <a:pt x="192" y="25"/>
                  </a:cubicBezTo>
                  <a:cubicBezTo>
                    <a:pt x="193" y="25"/>
                    <a:pt x="194" y="24"/>
                    <a:pt x="194" y="23"/>
                  </a:cubicBezTo>
                  <a:cubicBezTo>
                    <a:pt x="194" y="16"/>
                    <a:pt x="194" y="9"/>
                    <a:pt x="194" y="2"/>
                  </a:cubicBezTo>
                  <a:cubicBezTo>
                    <a:pt x="194" y="2"/>
                    <a:pt x="195" y="0"/>
                    <a:pt x="196" y="0"/>
                  </a:cubicBezTo>
                  <a:cubicBezTo>
                    <a:pt x="205" y="0"/>
                    <a:pt x="213" y="0"/>
                    <a:pt x="221" y="0"/>
                  </a:cubicBezTo>
                  <a:cubicBezTo>
                    <a:pt x="222" y="0"/>
                    <a:pt x="223" y="2"/>
                    <a:pt x="223" y="3"/>
                  </a:cubicBezTo>
                  <a:cubicBezTo>
                    <a:pt x="224" y="9"/>
                    <a:pt x="223" y="16"/>
                    <a:pt x="224" y="23"/>
                  </a:cubicBezTo>
                  <a:cubicBezTo>
                    <a:pt x="224" y="23"/>
                    <a:pt x="225" y="25"/>
                    <a:pt x="226" y="25"/>
                  </a:cubicBezTo>
                  <a:cubicBezTo>
                    <a:pt x="236" y="25"/>
                    <a:pt x="246" y="25"/>
                    <a:pt x="256" y="25"/>
                  </a:cubicBezTo>
                  <a:close/>
                  <a:moveTo>
                    <a:pt x="364" y="55"/>
                  </a:moveTo>
                  <a:cubicBezTo>
                    <a:pt x="363" y="55"/>
                    <a:pt x="363" y="55"/>
                    <a:pt x="362" y="55"/>
                  </a:cubicBezTo>
                  <a:cubicBezTo>
                    <a:pt x="345" y="55"/>
                    <a:pt x="328" y="54"/>
                    <a:pt x="311" y="55"/>
                  </a:cubicBezTo>
                  <a:cubicBezTo>
                    <a:pt x="310" y="55"/>
                    <a:pt x="308" y="56"/>
                    <a:pt x="307" y="56"/>
                  </a:cubicBezTo>
                  <a:cubicBezTo>
                    <a:pt x="295" y="81"/>
                    <a:pt x="279" y="103"/>
                    <a:pt x="257" y="120"/>
                  </a:cubicBezTo>
                  <a:cubicBezTo>
                    <a:pt x="257" y="121"/>
                    <a:pt x="257" y="121"/>
                    <a:pt x="256" y="121"/>
                  </a:cubicBezTo>
                  <a:cubicBezTo>
                    <a:pt x="257" y="122"/>
                    <a:pt x="257" y="122"/>
                    <a:pt x="258" y="122"/>
                  </a:cubicBezTo>
                  <a:cubicBezTo>
                    <a:pt x="300" y="111"/>
                    <a:pt x="335" y="90"/>
                    <a:pt x="363" y="56"/>
                  </a:cubicBezTo>
                  <a:cubicBezTo>
                    <a:pt x="363" y="56"/>
                    <a:pt x="364" y="55"/>
                    <a:pt x="364" y="55"/>
                  </a:cubicBezTo>
                  <a:close/>
                  <a:moveTo>
                    <a:pt x="87" y="55"/>
                  </a:moveTo>
                  <a:cubicBezTo>
                    <a:pt x="79" y="55"/>
                    <a:pt x="71" y="54"/>
                    <a:pt x="62" y="55"/>
                  </a:cubicBezTo>
                  <a:cubicBezTo>
                    <a:pt x="62" y="55"/>
                    <a:pt x="61" y="55"/>
                    <a:pt x="61" y="55"/>
                  </a:cubicBezTo>
                  <a:cubicBezTo>
                    <a:pt x="61" y="55"/>
                    <a:pt x="61" y="56"/>
                    <a:pt x="62" y="56"/>
                  </a:cubicBezTo>
                  <a:cubicBezTo>
                    <a:pt x="86" y="86"/>
                    <a:pt x="118" y="107"/>
                    <a:pt x="155" y="118"/>
                  </a:cubicBezTo>
                  <a:cubicBezTo>
                    <a:pt x="156" y="118"/>
                    <a:pt x="156" y="118"/>
                    <a:pt x="156" y="118"/>
                  </a:cubicBezTo>
                  <a:cubicBezTo>
                    <a:pt x="156" y="118"/>
                    <a:pt x="156" y="118"/>
                    <a:pt x="156" y="117"/>
                  </a:cubicBezTo>
                  <a:cubicBezTo>
                    <a:pt x="137" y="100"/>
                    <a:pt x="124" y="79"/>
                    <a:pt x="114" y="56"/>
                  </a:cubicBezTo>
                  <a:cubicBezTo>
                    <a:pt x="114" y="55"/>
                    <a:pt x="112" y="55"/>
                    <a:pt x="111" y="55"/>
                  </a:cubicBezTo>
                  <a:cubicBezTo>
                    <a:pt x="103" y="54"/>
                    <a:pt x="95" y="55"/>
                    <a:pt x="87" y="55"/>
                  </a:cubicBezTo>
                  <a:close/>
                  <a:moveTo>
                    <a:pt x="224" y="81"/>
                  </a:moveTo>
                  <a:cubicBezTo>
                    <a:pt x="224" y="89"/>
                    <a:pt x="224" y="98"/>
                    <a:pt x="224" y="106"/>
                  </a:cubicBezTo>
                  <a:cubicBezTo>
                    <a:pt x="224" y="107"/>
                    <a:pt x="224" y="107"/>
                    <a:pt x="224" y="108"/>
                  </a:cubicBezTo>
                  <a:cubicBezTo>
                    <a:pt x="224" y="108"/>
                    <a:pt x="225" y="107"/>
                    <a:pt x="226" y="107"/>
                  </a:cubicBezTo>
                  <a:cubicBezTo>
                    <a:pt x="246" y="94"/>
                    <a:pt x="261" y="76"/>
                    <a:pt x="273" y="56"/>
                  </a:cubicBezTo>
                  <a:cubicBezTo>
                    <a:pt x="274" y="56"/>
                    <a:pt x="273" y="55"/>
                    <a:pt x="272" y="55"/>
                  </a:cubicBezTo>
                  <a:cubicBezTo>
                    <a:pt x="257" y="54"/>
                    <a:pt x="241" y="54"/>
                    <a:pt x="225" y="55"/>
                  </a:cubicBezTo>
                  <a:cubicBezTo>
                    <a:pt x="225" y="55"/>
                    <a:pt x="224" y="56"/>
                    <a:pt x="224" y="56"/>
                  </a:cubicBezTo>
                  <a:cubicBezTo>
                    <a:pt x="224" y="65"/>
                    <a:pt x="224" y="73"/>
                    <a:pt x="224" y="81"/>
                  </a:cubicBezTo>
                  <a:close/>
                  <a:moveTo>
                    <a:pt x="194" y="82"/>
                  </a:moveTo>
                  <a:cubicBezTo>
                    <a:pt x="194" y="73"/>
                    <a:pt x="194" y="65"/>
                    <a:pt x="194" y="56"/>
                  </a:cubicBezTo>
                  <a:cubicBezTo>
                    <a:pt x="194" y="56"/>
                    <a:pt x="193" y="55"/>
                    <a:pt x="192" y="55"/>
                  </a:cubicBezTo>
                  <a:cubicBezTo>
                    <a:pt x="178" y="54"/>
                    <a:pt x="163" y="54"/>
                    <a:pt x="148" y="55"/>
                  </a:cubicBezTo>
                  <a:cubicBezTo>
                    <a:pt x="148" y="55"/>
                    <a:pt x="147" y="56"/>
                    <a:pt x="147" y="56"/>
                  </a:cubicBezTo>
                  <a:cubicBezTo>
                    <a:pt x="158" y="77"/>
                    <a:pt x="172" y="95"/>
                    <a:pt x="192" y="109"/>
                  </a:cubicBezTo>
                  <a:cubicBezTo>
                    <a:pt x="193" y="109"/>
                    <a:pt x="193" y="109"/>
                    <a:pt x="194" y="109"/>
                  </a:cubicBezTo>
                  <a:cubicBezTo>
                    <a:pt x="194" y="109"/>
                    <a:pt x="194" y="108"/>
                    <a:pt x="194" y="108"/>
                  </a:cubicBezTo>
                  <a:cubicBezTo>
                    <a:pt x="194" y="99"/>
                    <a:pt x="194" y="91"/>
                    <a:pt x="194" y="8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de-DE"/>
            </a:p>
          </p:txBody>
        </p:sp>
        <p:sp>
          <p:nvSpPr>
            <p:cNvPr id="47" name="Freeform 7"/>
            <p:cNvSpPr>
              <a:spLocks noEditPoints="1"/>
            </p:cNvSpPr>
            <p:nvPr/>
          </p:nvSpPr>
          <p:spPr bwMode="gray">
            <a:xfrm>
              <a:off x="4945063" y="-41275"/>
              <a:ext cx="2108200" cy="860425"/>
            </a:xfrm>
            <a:custGeom>
              <a:avLst/>
              <a:gdLst>
                <a:gd name="T0" fmla="*/ 45 w 424"/>
                <a:gd name="T1" fmla="*/ 148 h 173"/>
                <a:gd name="T2" fmla="*/ 32 w 424"/>
                <a:gd name="T3" fmla="*/ 170 h 173"/>
                <a:gd name="T4" fmla="*/ 3 w 424"/>
                <a:gd name="T5" fmla="*/ 173 h 173"/>
                <a:gd name="T6" fmla="*/ 155 w 424"/>
                <a:gd name="T7" fmla="*/ 28 h 173"/>
                <a:gd name="T8" fmla="*/ 424 w 424"/>
                <a:gd name="T9" fmla="*/ 171 h 173"/>
                <a:gd name="T10" fmla="*/ 395 w 424"/>
                <a:gd name="T11" fmla="*/ 173 h 173"/>
                <a:gd name="T12" fmla="*/ 382 w 424"/>
                <a:gd name="T13" fmla="*/ 149 h 173"/>
                <a:gd name="T14" fmla="*/ 321 w 424"/>
                <a:gd name="T15" fmla="*/ 148 h 173"/>
                <a:gd name="T16" fmla="*/ 325 w 424"/>
                <a:gd name="T17" fmla="*/ 171 h 173"/>
                <a:gd name="T18" fmla="*/ 297 w 424"/>
                <a:gd name="T19" fmla="*/ 173 h 173"/>
                <a:gd name="T20" fmla="*/ 287 w 424"/>
                <a:gd name="T21" fmla="*/ 149 h 173"/>
                <a:gd name="T22" fmla="*/ 225 w 424"/>
                <a:gd name="T23" fmla="*/ 148 h 173"/>
                <a:gd name="T24" fmla="*/ 223 w 424"/>
                <a:gd name="T25" fmla="*/ 170 h 173"/>
                <a:gd name="T26" fmla="*/ 196 w 424"/>
                <a:gd name="T27" fmla="*/ 173 h 173"/>
                <a:gd name="T28" fmla="*/ 194 w 424"/>
                <a:gd name="T29" fmla="*/ 150 h 173"/>
                <a:gd name="T30" fmla="*/ 137 w 424"/>
                <a:gd name="T31" fmla="*/ 148 h 173"/>
                <a:gd name="T32" fmla="*/ 128 w 424"/>
                <a:gd name="T33" fmla="*/ 171 h 173"/>
                <a:gd name="T34" fmla="*/ 99 w 424"/>
                <a:gd name="T35" fmla="*/ 173 h 173"/>
                <a:gd name="T36" fmla="*/ 103 w 424"/>
                <a:gd name="T37" fmla="*/ 150 h 173"/>
                <a:gd name="T38" fmla="*/ 73 w 424"/>
                <a:gd name="T39" fmla="*/ 148 h 173"/>
                <a:gd name="T40" fmla="*/ 359 w 424"/>
                <a:gd name="T41" fmla="*/ 118 h 173"/>
                <a:gd name="T42" fmla="*/ 360 w 424"/>
                <a:gd name="T43" fmla="*/ 116 h 173"/>
                <a:gd name="T44" fmla="*/ 258 w 424"/>
                <a:gd name="T45" fmla="*/ 56 h 173"/>
                <a:gd name="T46" fmla="*/ 305 w 424"/>
                <a:gd name="T47" fmla="*/ 116 h 173"/>
                <a:gd name="T48" fmla="*/ 333 w 424"/>
                <a:gd name="T49" fmla="*/ 118 h 173"/>
                <a:gd name="T50" fmla="*/ 113 w 424"/>
                <a:gd name="T51" fmla="*/ 118 h 173"/>
                <a:gd name="T52" fmla="*/ 157 w 424"/>
                <a:gd name="T53" fmla="*/ 59 h 173"/>
                <a:gd name="T54" fmla="*/ 157 w 424"/>
                <a:gd name="T55" fmla="*/ 58 h 173"/>
                <a:gd name="T56" fmla="*/ 64 w 424"/>
                <a:gd name="T57" fmla="*/ 118 h 173"/>
                <a:gd name="T58" fmla="*/ 90 w 424"/>
                <a:gd name="T59" fmla="*/ 118 h 173"/>
                <a:gd name="T60" fmla="*/ 269 w 424"/>
                <a:gd name="T61" fmla="*/ 118 h 173"/>
                <a:gd name="T62" fmla="*/ 225 w 424"/>
                <a:gd name="T63" fmla="*/ 68 h 173"/>
                <a:gd name="T64" fmla="*/ 224 w 424"/>
                <a:gd name="T65" fmla="*/ 69 h 173"/>
                <a:gd name="T66" fmla="*/ 225 w 424"/>
                <a:gd name="T67" fmla="*/ 118 h 173"/>
                <a:gd name="T68" fmla="*/ 194 w 424"/>
                <a:gd name="T69" fmla="*/ 93 h 173"/>
                <a:gd name="T70" fmla="*/ 194 w 424"/>
                <a:gd name="T71" fmla="*/ 68 h 173"/>
                <a:gd name="T72" fmla="*/ 150 w 424"/>
                <a:gd name="T73" fmla="*/ 116 h 173"/>
                <a:gd name="T74" fmla="*/ 192 w 424"/>
                <a:gd name="T75" fmla="*/ 118 h 173"/>
                <a:gd name="T76" fmla="*/ 194 w 424"/>
                <a:gd name="T77" fmla="*/ 9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4" h="173">
                  <a:moveTo>
                    <a:pt x="73" y="148"/>
                  </a:moveTo>
                  <a:cubicBezTo>
                    <a:pt x="64" y="148"/>
                    <a:pt x="55" y="148"/>
                    <a:pt x="45" y="148"/>
                  </a:cubicBezTo>
                  <a:cubicBezTo>
                    <a:pt x="44" y="148"/>
                    <a:pt x="43" y="149"/>
                    <a:pt x="42" y="149"/>
                  </a:cubicBezTo>
                  <a:cubicBezTo>
                    <a:pt x="39" y="156"/>
                    <a:pt x="36" y="164"/>
                    <a:pt x="32" y="170"/>
                  </a:cubicBezTo>
                  <a:cubicBezTo>
                    <a:pt x="32" y="171"/>
                    <a:pt x="30" y="173"/>
                    <a:pt x="29" y="173"/>
                  </a:cubicBezTo>
                  <a:cubicBezTo>
                    <a:pt x="21" y="173"/>
                    <a:pt x="12" y="173"/>
                    <a:pt x="3" y="173"/>
                  </a:cubicBezTo>
                  <a:cubicBezTo>
                    <a:pt x="1" y="173"/>
                    <a:pt x="0" y="172"/>
                    <a:pt x="1" y="170"/>
                  </a:cubicBezTo>
                  <a:cubicBezTo>
                    <a:pt x="28" y="96"/>
                    <a:pt x="80" y="48"/>
                    <a:pt x="155" y="28"/>
                  </a:cubicBezTo>
                  <a:cubicBezTo>
                    <a:pt x="258" y="0"/>
                    <a:pt x="366" y="50"/>
                    <a:pt x="413" y="144"/>
                  </a:cubicBezTo>
                  <a:cubicBezTo>
                    <a:pt x="417" y="153"/>
                    <a:pt x="420" y="162"/>
                    <a:pt x="424" y="171"/>
                  </a:cubicBezTo>
                  <a:cubicBezTo>
                    <a:pt x="424" y="171"/>
                    <a:pt x="423" y="173"/>
                    <a:pt x="422" y="173"/>
                  </a:cubicBezTo>
                  <a:cubicBezTo>
                    <a:pt x="413" y="173"/>
                    <a:pt x="404" y="173"/>
                    <a:pt x="395" y="173"/>
                  </a:cubicBezTo>
                  <a:cubicBezTo>
                    <a:pt x="394" y="173"/>
                    <a:pt x="393" y="172"/>
                    <a:pt x="392" y="171"/>
                  </a:cubicBezTo>
                  <a:cubicBezTo>
                    <a:pt x="389" y="164"/>
                    <a:pt x="386" y="156"/>
                    <a:pt x="382" y="149"/>
                  </a:cubicBezTo>
                  <a:cubicBezTo>
                    <a:pt x="382" y="148"/>
                    <a:pt x="381" y="148"/>
                    <a:pt x="380" y="148"/>
                  </a:cubicBezTo>
                  <a:cubicBezTo>
                    <a:pt x="360" y="148"/>
                    <a:pt x="340" y="148"/>
                    <a:pt x="321" y="148"/>
                  </a:cubicBezTo>
                  <a:cubicBezTo>
                    <a:pt x="320" y="148"/>
                    <a:pt x="319" y="149"/>
                    <a:pt x="319" y="150"/>
                  </a:cubicBezTo>
                  <a:cubicBezTo>
                    <a:pt x="321" y="157"/>
                    <a:pt x="323" y="164"/>
                    <a:pt x="325" y="171"/>
                  </a:cubicBezTo>
                  <a:cubicBezTo>
                    <a:pt x="325" y="171"/>
                    <a:pt x="325" y="173"/>
                    <a:pt x="324" y="173"/>
                  </a:cubicBezTo>
                  <a:cubicBezTo>
                    <a:pt x="315" y="173"/>
                    <a:pt x="306" y="173"/>
                    <a:pt x="297" y="173"/>
                  </a:cubicBezTo>
                  <a:cubicBezTo>
                    <a:pt x="296" y="173"/>
                    <a:pt x="295" y="172"/>
                    <a:pt x="295" y="171"/>
                  </a:cubicBezTo>
                  <a:cubicBezTo>
                    <a:pt x="292" y="164"/>
                    <a:pt x="290" y="156"/>
                    <a:pt x="287" y="149"/>
                  </a:cubicBezTo>
                  <a:cubicBezTo>
                    <a:pt x="287" y="148"/>
                    <a:pt x="286" y="148"/>
                    <a:pt x="285" y="148"/>
                  </a:cubicBezTo>
                  <a:cubicBezTo>
                    <a:pt x="265" y="148"/>
                    <a:pt x="245" y="148"/>
                    <a:pt x="225" y="148"/>
                  </a:cubicBezTo>
                  <a:cubicBezTo>
                    <a:pt x="225" y="148"/>
                    <a:pt x="224" y="149"/>
                    <a:pt x="224" y="150"/>
                  </a:cubicBezTo>
                  <a:cubicBezTo>
                    <a:pt x="223" y="156"/>
                    <a:pt x="224" y="163"/>
                    <a:pt x="223" y="170"/>
                  </a:cubicBezTo>
                  <a:cubicBezTo>
                    <a:pt x="223" y="171"/>
                    <a:pt x="222" y="173"/>
                    <a:pt x="221" y="173"/>
                  </a:cubicBezTo>
                  <a:cubicBezTo>
                    <a:pt x="213" y="173"/>
                    <a:pt x="205" y="173"/>
                    <a:pt x="196" y="173"/>
                  </a:cubicBezTo>
                  <a:cubicBezTo>
                    <a:pt x="195" y="173"/>
                    <a:pt x="194" y="171"/>
                    <a:pt x="194" y="170"/>
                  </a:cubicBezTo>
                  <a:cubicBezTo>
                    <a:pt x="194" y="164"/>
                    <a:pt x="194" y="157"/>
                    <a:pt x="194" y="150"/>
                  </a:cubicBezTo>
                  <a:cubicBezTo>
                    <a:pt x="194" y="149"/>
                    <a:pt x="193" y="148"/>
                    <a:pt x="192" y="148"/>
                  </a:cubicBezTo>
                  <a:cubicBezTo>
                    <a:pt x="174" y="148"/>
                    <a:pt x="156" y="148"/>
                    <a:pt x="137" y="148"/>
                  </a:cubicBezTo>
                  <a:cubicBezTo>
                    <a:pt x="137" y="148"/>
                    <a:pt x="135" y="149"/>
                    <a:pt x="135" y="149"/>
                  </a:cubicBezTo>
                  <a:cubicBezTo>
                    <a:pt x="133" y="156"/>
                    <a:pt x="131" y="164"/>
                    <a:pt x="128" y="171"/>
                  </a:cubicBezTo>
                  <a:cubicBezTo>
                    <a:pt x="128" y="172"/>
                    <a:pt x="127" y="173"/>
                    <a:pt x="126" y="173"/>
                  </a:cubicBezTo>
                  <a:cubicBezTo>
                    <a:pt x="117" y="173"/>
                    <a:pt x="108" y="173"/>
                    <a:pt x="99" y="173"/>
                  </a:cubicBezTo>
                  <a:cubicBezTo>
                    <a:pt x="99" y="173"/>
                    <a:pt x="98" y="171"/>
                    <a:pt x="98" y="171"/>
                  </a:cubicBezTo>
                  <a:cubicBezTo>
                    <a:pt x="100" y="164"/>
                    <a:pt x="101" y="157"/>
                    <a:pt x="103" y="150"/>
                  </a:cubicBezTo>
                  <a:cubicBezTo>
                    <a:pt x="103" y="149"/>
                    <a:pt x="102" y="148"/>
                    <a:pt x="102" y="148"/>
                  </a:cubicBezTo>
                  <a:cubicBezTo>
                    <a:pt x="92" y="148"/>
                    <a:pt x="83" y="148"/>
                    <a:pt x="73" y="148"/>
                  </a:cubicBezTo>
                  <a:close/>
                  <a:moveTo>
                    <a:pt x="333" y="118"/>
                  </a:moveTo>
                  <a:cubicBezTo>
                    <a:pt x="342" y="118"/>
                    <a:pt x="350" y="118"/>
                    <a:pt x="359" y="118"/>
                  </a:cubicBezTo>
                  <a:cubicBezTo>
                    <a:pt x="359" y="118"/>
                    <a:pt x="360" y="118"/>
                    <a:pt x="360" y="118"/>
                  </a:cubicBezTo>
                  <a:cubicBezTo>
                    <a:pt x="360" y="117"/>
                    <a:pt x="360" y="117"/>
                    <a:pt x="360" y="116"/>
                  </a:cubicBezTo>
                  <a:cubicBezTo>
                    <a:pt x="332" y="86"/>
                    <a:pt x="299" y="66"/>
                    <a:pt x="259" y="56"/>
                  </a:cubicBezTo>
                  <a:cubicBezTo>
                    <a:pt x="259" y="56"/>
                    <a:pt x="258" y="56"/>
                    <a:pt x="258" y="56"/>
                  </a:cubicBezTo>
                  <a:cubicBezTo>
                    <a:pt x="258" y="56"/>
                    <a:pt x="258" y="57"/>
                    <a:pt x="259" y="57"/>
                  </a:cubicBezTo>
                  <a:cubicBezTo>
                    <a:pt x="278" y="74"/>
                    <a:pt x="293" y="94"/>
                    <a:pt x="305" y="116"/>
                  </a:cubicBezTo>
                  <a:cubicBezTo>
                    <a:pt x="305" y="117"/>
                    <a:pt x="307" y="118"/>
                    <a:pt x="308" y="118"/>
                  </a:cubicBezTo>
                  <a:cubicBezTo>
                    <a:pt x="316" y="118"/>
                    <a:pt x="325" y="118"/>
                    <a:pt x="333" y="118"/>
                  </a:cubicBezTo>
                  <a:close/>
                  <a:moveTo>
                    <a:pt x="90" y="118"/>
                  </a:moveTo>
                  <a:cubicBezTo>
                    <a:pt x="98" y="118"/>
                    <a:pt x="106" y="118"/>
                    <a:pt x="113" y="118"/>
                  </a:cubicBezTo>
                  <a:cubicBezTo>
                    <a:pt x="114" y="118"/>
                    <a:pt x="116" y="117"/>
                    <a:pt x="116" y="116"/>
                  </a:cubicBezTo>
                  <a:cubicBezTo>
                    <a:pt x="127" y="95"/>
                    <a:pt x="140" y="76"/>
                    <a:pt x="157" y="59"/>
                  </a:cubicBezTo>
                  <a:cubicBezTo>
                    <a:pt x="158" y="59"/>
                    <a:pt x="158" y="58"/>
                    <a:pt x="158" y="58"/>
                  </a:cubicBezTo>
                  <a:cubicBezTo>
                    <a:pt x="158" y="58"/>
                    <a:pt x="157" y="58"/>
                    <a:pt x="157" y="58"/>
                  </a:cubicBezTo>
                  <a:cubicBezTo>
                    <a:pt x="121" y="69"/>
                    <a:pt x="90" y="88"/>
                    <a:pt x="65" y="116"/>
                  </a:cubicBezTo>
                  <a:cubicBezTo>
                    <a:pt x="65" y="117"/>
                    <a:pt x="65" y="117"/>
                    <a:pt x="64" y="118"/>
                  </a:cubicBezTo>
                  <a:cubicBezTo>
                    <a:pt x="65" y="118"/>
                    <a:pt x="65" y="118"/>
                    <a:pt x="66" y="118"/>
                  </a:cubicBezTo>
                  <a:cubicBezTo>
                    <a:pt x="74" y="118"/>
                    <a:pt x="82" y="118"/>
                    <a:pt x="90" y="118"/>
                  </a:cubicBezTo>
                  <a:close/>
                  <a:moveTo>
                    <a:pt x="247" y="118"/>
                  </a:moveTo>
                  <a:cubicBezTo>
                    <a:pt x="255" y="118"/>
                    <a:pt x="262" y="118"/>
                    <a:pt x="269" y="118"/>
                  </a:cubicBezTo>
                  <a:cubicBezTo>
                    <a:pt x="270" y="118"/>
                    <a:pt x="270" y="117"/>
                    <a:pt x="270" y="116"/>
                  </a:cubicBezTo>
                  <a:cubicBezTo>
                    <a:pt x="258" y="98"/>
                    <a:pt x="244" y="81"/>
                    <a:pt x="225" y="68"/>
                  </a:cubicBezTo>
                  <a:cubicBezTo>
                    <a:pt x="225" y="68"/>
                    <a:pt x="224" y="68"/>
                    <a:pt x="224" y="67"/>
                  </a:cubicBezTo>
                  <a:cubicBezTo>
                    <a:pt x="224" y="68"/>
                    <a:pt x="224" y="69"/>
                    <a:pt x="224" y="69"/>
                  </a:cubicBezTo>
                  <a:cubicBezTo>
                    <a:pt x="224" y="85"/>
                    <a:pt x="224" y="100"/>
                    <a:pt x="224" y="116"/>
                  </a:cubicBezTo>
                  <a:cubicBezTo>
                    <a:pt x="224" y="117"/>
                    <a:pt x="225" y="118"/>
                    <a:pt x="225" y="118"/>
                  </a:cubicBezTo>
                  <a:cubicBezTo>
                    <a:pt x="233" y="118"/>
                    <a:pt x="240" y="118"/>
                    <a:pt x="247" y="118"/>
                  </a:cubicBezTo>
                  <a:close/>
                  <a:moveTo>
                    <a:pt x="194" y="93"/>
                  </a:moveTo>
                  <a:cubicBezTo>
                    <a:pt x="194" y="85"/>
                    <a:pt x="194" y="78"/>
                    <a:pt x="194" y="70"/>
                  </a:cubicBezTo>
                  <a:cubicBezTo>
                    <a:pt x="194" y="69"/>
                    <a:pt x="194" y="68"/>
                    <a:pt x="194" y="68"/>
                  </a:cubicBezTo>
                  <a:cubicBezTo>
                    <a:pt x="193" y="68"/>
                    <a:pt x="192" y="68"/>
                    <a:pt x="192" y="69"/>
                  </a:cubicBezTo>
                  <a:cubicBezTo>
                    <a:pt x="175" y="82"/>
                    <a:pt x="161" y="98"/>
                    <a:pt x="150" y="116"/>
                  </a:cubicBezTo>
                  <a:cubicBezTo>
                    <a:pt x="150" y="117"/>
                    <a:pt x="151" y="118"/>
                    <a:pt x="151" y="118"/>
                  </a:cubicBezTo>
                  <a:cubicBezTo>
                    <a:pt x="165" y="118"/>
                    <a:pt x="179" y="118"/>
                    <a:pt x="192" y="118"/>
                  </a:cubicBezTo>
                  <a:cubicBezTo>
                    <a:pt x="193" y="118"/>
                    <a:pt x="194" y="117"/>
                    <a:pt x="194" y="116"/>
                  </a:cubicBezTo>
                  <a:cubicBezTo>
                    <a:pt x="194" y="108"/>
                    <a:pt x="194" y="101"/>
                    <a:pt x="194" y="9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de-DE"/>
            </a:p>
          </p:txBody>
        </p:sp>
        <p:sp>
          <p:nvSpPr>
            <p:cNvPr id="48" name="Freeform 8"/>
            <p:cNvSpPr/>
            <p:nvPr/>
          </p:nvSpPr>
          <p:spPr bwMode="gray">
            <a:xfrm>
              <a:off x="4933951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4 h 73"/>
                <a:gd name="T12" fmla="*/ 32 w 124"/>
                <a:gd name="T13" fmla="*/ 73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1 h 73"/>
                <a:gd name="T24" fmla="*/ 34 w 124"/>
                <a:gd name="T25" fmla="*/ 49 h 73"/>
                <a:gd name="T26" fmla="*/ 37 w 124"/>
                <a:gd name="T27" fmla="*/ 42 h 73"/>
                <a:gd name="T28" fmla="*/ 47 w 124"/>
                <a:gd name="T29" fmla="*/ 11 h 73"/>
                <a:gd name="T30" fmla="*/ 62 w 124"/>
                <a:gd name="T31" fmla="*/ 1 h 73"/>
                <a:gd name="T32" fmla="*/ 76 w 124"/>
                <a:gd name="T33" fmla="*/ 11 h 73"/>
                <a:gd name="T34" fmla="*/ 89 w 124"/>
                <a:gd name="T35" fmla="*/ 47 h 73"/>
                <a:gd name="T36" fmla="*/ 90 w 124"/>
                <a:gd name="T37" fmla="*/ 49 h 73"/>
                <a:gd name="T38" fmla="*/ 90 w 124"/>
                <a:gd name="T39" fmla="*/ 47 h 73"/>
                <a:gd name="T40" fmla="*/ 101 w 124"/>
                <a:gd name="T41" fmla="*/ 10 h 73"/>
                <a:gd name="T42" fmla="*/ 113 w 124"/>
                <a:gd name="T43" fmla="*/ 1 h 73"/>
                <a:gd name="T44" fmla="*/ 121 w 124"/>
                <a:gd name="T45" fmla="*/ 13 h 73"/>
                <a:gd name="T46" fmla="*/ 104 w 124"/>
                <a:gd name="T47" fmla="*/ 63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7" y="37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7"/>
                    <a:pt x="51" y="50"/>
                    <a:pt x="46" y="64"/>
                  </a:cubicBezTo>
                  <a:cubicBezTo>
                    <a:pt x="44" y="70"/>
                    <a:pt x="40" y="73"/>
                    <a:pt x="32" y="73"/>
                  </a:cubicBezTo>
                  <a:cubicBezTo>
                    <a:pt x="25" y="72"/>
                    <a:pt x="21" y="69"/>
                    <a:pt x="19" y="63"/>
                  </a:cubicBezTo>
                  <a:cubicBezTo>
                    <a:pt x="13" y="47"/>
                    <a:pt x="8" y="30"/>
                    <a:pt x="2" y="14"/>
                  </a:cubicBezTo>
                  <a:cubicBezTo>
                    <a:pt x="0" y="8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8"/>
                    <a:pt x="28" y="30"/>
                    <a:pt x="31" y="41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7" y="11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69" y="1"/>
                    <a:pt x="73" y="4"/>
                    <a:pt x="76" y="11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9"/>
                    <a:pt x="90" y="49"/>
                  </a:cubicBezTo>
                  <a:cubicBezTo>
                    <a:pt x="90" y="48"/>
                    <a:pt x="90" y="48"/>
                    <a:pt x="90" y="47"/>
                  </a:cubicBezTo>
                  <a:cubicBezTo>
                    <a:pt x="94" y="35"/>
                    <a:pt x="97" y="23"/>
                    <a:pt x="101" y="10"/>
                  </a:cubicBezTo>
                  <a:cubicBezTo>
                    <a:pt x="103" y="3"/>
                    <a:pt x="106" y="1"/>
                    <a:pt x="113" y="1"/>
                  </a:cubicBezTo>
                  <a:cubicBezTo>
                    <a:pt x="121" y="2"/>
                    <a:pt x="124" y="6"/>
                    <a:pt x="121" y="13"/>
                  </a:cubicBezTo>
                  <a:cubicBezTo>
                    <a:pt x="116" y="30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de-DE"/>
            </a:p>
          </p:txBody>
        </p:sp>
        <p:sp>
          <p:nvSpPr>
            <p:cNvPr id="49" name="Freeform 9"/>
            <p:cNvSpPr/>
            <p:nvPr/>
          </p:nvSpPr>
          <p:spPr bwMode="gray">
            <a:xfrm>
              <a:off x="6446838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7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6 h 73"/>
                <a:gd name="T22" fmla="*/ 31 w 124"/>
                <a:gd name="T23" fmla="*/ 40 h 73"/>
                <a:gd name="T24" fmla="*/ 33 w 124"/>
                <a:gd name="T25" fmla="*/ 48 h 73"/>
                <a:gd name="T26" fmla="*/ 34 w 124"/>
                <a:gd name="T27" fmla="*/ 49 h 73"/>
                <a:gd name="T28" fmla="*/ 35 w 124"/>
                <a:gd name="T29" fmla="*/ 48 h 73"/>
                <a:gd name="T30" fmla="*/ 47 w 124"/>
                <a:gd name="T31" fmla="*/ 12 h 73"/>
                <a:gd name="T32" fmla="*/ 62 w 124"/>
                <a:gd name="T33" fmla="*/ 1 h 73"/>
                <a:gd name="T34" fmla="*/ 76 w 124"/>
                <a:gd name="T35" fmla="*/ 12 h 73"/>
                <a:gd name="T36" fmla="*/ 89 w 124"/>
                <a:gd name="T37" fmla="*/ 48 h 73"/>
                <a:gd name="T38" fmla="*/ 90 w 124"/>
                <a:gd name="T39" fmla="*/ 49 h 73"/>
                <a:gd name="T40" fmla="*/ 90 w 124"/>
                <a:gd name="T41" fmla="*/ 48 h 73"/>
                <a:gd name="T42" fmla="*/ 101 w 124"/>
                <a:gd name="T43" fmla="*/ 10 h 73"/>
                <a:gd name="T44" fmla="*/ 112 w 124"/>
                <a:gd name="T45" fmla="*/ 1 h 73"/>
                <a:gd name="T46" fmla="*/ 121 w 124"/>
                <a:gd name="T47" fmla="*/ 14 h 73"/>
                <a:gd name="T48" fmla="*/ 104 w 124"/>
                <a:gd name="T49" fmla="*/ 63 h 73"/>
                <a:gd name="T50" fmla="*/ 90 w 124"/>
                <a:gd name="T51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3" y="22"/>
                    <a:pt x="62" y="22"/>
                    <a:pt x="62" y="21"/>
                  </a:cubicBezTo>
                  <a:cubicBezTo>
                    <a:pt x="62" y="22"/>
                    <a:pt x="61" y="22"/>
                    <a:pt x="61" y="23"/>
                  </a:cubicBezTo>
                  <a:cubicBezTo>
                    <a:pt x="56" y="36"/>
                    <a:pt x="52" y="50"/>
                    <a:pt x="47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9"/>
                    <a:pt x="0" y="5"/>
                    <a:pt x="6" y="2"/>
                  </a:cubicBezTo>
                  <a:cubicBezTo>
                    <a:pt x="12" y="0"/>
                    <a:pt x="19" y="1"/>
                    <a:pt x="21" y="6"/>
                  </a:cubicBezTo>
                  <a:cubicBezTo>
                    <a:pt x="25" y="17"/>
                    <a:pt x="28" y="29"/>
                    <a:pt x="31" y="40"/>
                  </a:cubicBezTo>
                  <a:cubicBezTo>
                    <a:pt x="32" y="42"/>
                    <a:pt x="33" y="45"/>
                    <a:pt x="33" y="48"/>
                  </a:cubicBezTo>
                  <a:cubicBezTo>
                    <a:pt x="33" y="48"/>
                    <a:pt x="34" y="49"/>
                    <a:pt x="34" y="49"/>
                  </a:cubicBezTo>
                  <a:cubicBezTo>
                    <a:pt x="34" y="49"/>
                    <a:pt x="34" y="48"/>
                    <a:pt x="35" y="48"/>
                  </a:cubicBezTo>
                  <a:cubicBezTo>
                    <a:pt x="39" y="36"/>
                    <a:pt x="43" y="24"/>
                    <a:pt x="47" y="12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70" y="1"/>
                    <a:pt x="73" y="4"/>
                    <a:pt x="76" y="12"/>
                  </a:cubicBezTo>
                  <a:cubicBezTo>
                    <a:pt x="81" y="23"/>
                    <a:pt x="85" y="36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90" y="49"/>
                    <a:pt x="90" y="48"/>
                    <a:pt x="90" y="48"/>
                  </a:cubicBezTo>
                  <a:cubicBezTo>
                    <a:pt x="94" y="35"/>
                    <a:pt x="98" y="23"/>
                    <a:pt x="101" y="10"/>
                  </a:cubicBezTo>
                  <a:cubicBezTo>
                    <a:pt x="103" y="5"/>
                    <a:pt x="106" y="2"/>
                    <a:pt x="112" y="1"/>
                  </a:cubicBezTo>
                  <a:cubicBezTo>
                    <a:pt x="121" y="1"/>
                    <a:pt x="124" y="6"/>
                    <a:pt x="121" y="14"/>
                  </a:cubicBezTo>
                  <a:cubicBezTo>
                    <a:pt x="116" y="31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de-DE"/>
            </a:p>
          </p:txBody>
        </p:sp>
        <p:sp>
          <p:nvSpPr>
            <p:cNvPr id="50" name="Freeform 10"/>
            <p:cNvSpPr/>
            <p:nvPr/>
          </p:nvSpPr>
          <p:spPr bwMode="gray">
            <a:xfrm>
              <a:off x="5691188" y="952500"/>
              <a:ext cx="615950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4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2 h 73"/>
                <a:gd name="T24" fmla="*/ 34 w 124"/>
                <a:gd name="T25" fmla="*/ 49 h 73"/>
                <a:gd name="T26" fmla="*/ 37 w 124"/>
                <a:gd name="T27" fmla="*/ 42 h 73"/>
                <a:gd name="T28" fmla="*/ 48 w 124"/>
                <a:gd name="T29" fmla="*/ 10 h 73"/>
                <a:gd name="T30" fmla="*/ 62 w 124"/>
                <a:gd name="T31" fmla="*/ 1 h 73"/>
                <a:gd name="T32" fmla="*/ 76 w 124"/>
                <a:gd name="T33" fmla="*/ 10 h 73"/>
                <a:gd name="T34" fmla="*/ 89 w 124"/>
                <a:gd name="T35" fmla="*/ 47 h 73"/>
                <a:gd name="T36" fmla="*/ 90 w 124"/>
                <a:gd name="T37" fmla="*/ 49 h 73"/>
                <a:gd name="T38" fmla="*/ 91 w 124"/>
                <a:gd name="T39" fmla="*/ 47 h 73"/>
                <a:gd name="T40" fmla="*/ 101 w 124"/>
                <a:gd name="T41" fmla="*/ 10 h 73"/>
                <a:gd name="T42" fmla="*/ 116 w 124"/>
                <a:gd name="T43" fmla="*/ 2 h 73"/>
                <a:gd name="T44" fmla="*/ 122 w 124"/>
                <a:gd name="T45" fmla="*/ 12 h 73"/>
                <a:gd name="T46" fmla="*/ 104 w 124"/>
                <a:gd name="T47" fmla="*/ 65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4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6"/>
                    <a:pt x="51" y="50"/>
                    <a:pt x="46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7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9"/>
                    <a:pt x="28" y="30"/>
                    <a:pt x="31" y="42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8" y="10"/>
                  </a:cubicBezTo>
                  <a:cubicBezTo>
                    <a:pt x="50" y="3"/>
                    <a:pt x="55" y="1"/>
                    <a:pt x="62" y="1"/>
                  </a:cubicBezTo>
                  <a:cubicBezTo>
                    <a:pt x="69" y="1"/>
                    <a:pt x="73" y="4"/>
                    <a:pt x="76" y="10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8"/>
                    <a:pt x="90" y="49"/>
                  </a:cubicBezTo>
                  <a:cubicBezTo>
                    <a:pt x="90" y="48"/>
                    <a:pt x="90" y="48"/>
                    <a:pt x="91" y="47"/>
                  </a:cubicBezTo>
                  <a:cubicBezTo>
                    <a:pt x="94" y="35"/>
                    <a:pt x="98" y="22"/>
                    <a:pt x="101" y="10"/>
                  </a:cubicBezTo>
                  <a:cubicBezTo>
                    <a:pt x="103" y="3"/>
                    <a:pt x="108" y="0"/>
                    <a:pt x="116" y="2"/>
                  </a:cubicBezTo>
                  <a:cubicBezTo>
                    <a:pt x="121" y="3"/>
                    <a:pt x="124" y="7"/>
                    <a:pt x="122" y="12"/>
                  </a:cubicBezTo>
                  <a:cubicBezTo>
                    <a:pt x="116" y="30"/>
                    <a:pt x="110" y="47"/>
                    <a:pt x="104" y="65"/>
                  </a:cubicBezTo>
                  <a:cubicBezTo>
                    <a:pt x="101" y="71"/>
                    <a:pt x="97" y="73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de-DE"/>
            </a:p>
          </p:txBody>
        </p:sp>
      </p:grpSp>
      <p:sp>
        <p:nvSpPr>
          <p:cNvPr id="51" name="TextBox 7"/>
          <p:cNvSpPr txBox="1"/>
          <p:nvPr userDrawn="1"/>
        </p:nvSpPr>
        <p:spPr bwMode="gray">
          <a:xfrm>
            <a:off x="2622199" y="4052697"/>
            <a:ext cx="17732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2400"/>
              </a:spcBef>
              <a:buClr>
                <a:srgbClr val="C00000"/>
              </a:buClr>
            </a:pPr>
            <a:r>
              <a:rPr lang="en-GB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https://twitter.com/giz_gmbh</a:t>
            </a:r>
          </a:p>
        </p:txBody>
      </p:sp>
      <p:sp>
        <p:nvSpPr>
          <p:cNvPr id="52" name="TextBox 7"/>
          <p:cNvSpPr txBox="1"/>
          <p:nvPr userDrawn="1"/>
        </p:nvSpPr>
        <p:spPr bwMode="gray">
          <a:xfrm>
            <a:off x="5253681" y="4052697"/>
            <a:ext cx="22557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2400"/>
              </a:spcBef>
              <a:buClr>
                <a:srgbClr val="C00000"/>
              </a:buClr>
            </a:pPr>
            <a:r>
              <a:rPr lang="en-GB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https://www.facebook.com/gizprofile/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32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3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34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hoto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 descr="Ein Bild, das Screenshot enthält.&#10;&#10;Automatisch generierte Beschreibung"/>
          <p:cNvPicPr>
            <a:picLocks noChangeAspect="1"/>
          </p:cNvPicPr>
          <p:nvPr userDrawn="1"/>
        </p:nvPicPr>
        <p:blipFill rotWithShape="1">
          <a:blip r:embed="rId2"/>
          <a:srcRect l="50418" r="36621"/>
          <a:stretch>
            <a:fillRect/>
          </a:stretch>
        </p:blipFill>
        <p:spPr>
          <a:xfrm>
            <a:off x="7497546" y="772118"/>
            <a:ext cx="387893" cy="590931"/>
          </a:xfrm>
          <a:prstGeom prst="rect">
            <a:avLst/>
          </a:prstGeom>
        </p:spPr>
      </p:pic>
      <p:cxnSp>
        <p:nvCxnSpPr>
          <p:cNvPr id="6" name="Gerade Verbindung mit Pfeil 5"/>
          <p:cNvCxnSpPr/>
          <p:nvPr userDrawn="1"/>
        </p:nvCxnSpPr>
        <p:spPr bwMode="gray">
          <a:xfrm>
            <a:off x="4572000" y="933450"/>
            <a:ext cx="0" cy="685800"/>
          </a:xfrm>
          <a:prstGeom prst="straightConnector1">
            <a:avLst/>
          </a:prstGeom>
          <a:ln w="12700"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uppieren 4"/>
          <p:cNvGrpSpPr/>
          <p:nvPr userDrawn="1"/>
        </p:nvGrpSpPr>
        <p:grpSpPr>
          <a:xfrm>
            <a:off x="5604594" y="776007"/>
            <a:ext cx="1588101" cy="650246"/>
            <a:chOff x="5604594" y="1459908"/>
            <a:chExt cx="1588101" cy="650246"/>
          </a:xfrm>
        </p:grpSpPr>
        <p:pic>
          <p:nvPicPr>
            <p:cNvPr id="4" name="Grafik 3" descr="Ein Bild, das Screenshot enthält.&#10;&#10;Automatisch generierte Beschreibun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5604594" y="1459908"/>
              <a:ext cx="1588101" cy="650246"/>
            </a:xfrm>
            <a:prstGeom prst="rect">
              <a:avLst/>
            </a:prstGeom>
          </p:spPr>
        </p:pic>
        <p:sp>
          <p:nvSpPr>
            <p:cNvPr id="28" name="Rechteck 27"/>
            <p:cNvSpPr/>
            <p:nvPr userDrawn="1"/>
          </p:nvSpPr>
          <p:spPr bwMode="gray">
            <a:xfrm>
              <a:off x="6631396" y="1739890"/>
              <a:ext cx="482357" cy="179961"/>
            </a:xfrm>
            <a:prstGeom prst="rect">
              <a:avLst/>
            </a:pr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25" name="Rechteck"/>
          <p:cNvSpPr/>
          <p:nvPr userDrawn="1"/>
        </p:nvSpPr>
        <p:spPr bwMode="gray">
          <a:xfrm>
            <a:off x="7530036" y="959758"/>
            <a:ext cx="334720" cy="338137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Bildplatzhalter"/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123135" y="123825"/>
            <a:ext cx="8893865" cy="3541395"/>
          </a:xfrm>
          <a:noFill/>
        </p:spPr>
        <p:txBody>
          <a:bodyPr tIns="720000" rIns="0"/>
          <a:lstStyle>
            <a:lvl1pPr marL="0" marR="0" indent="0" algn="ctr" defTabSz="6858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500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.</a:t>
            </a:r>
          </a:p>
        </p:txBody>
      </p:sp>
      <p:sp>
        <p:nvSpPr>
          <p:cNvPr id="3" name="1."/>
          <p:cNvSpPr/>
          <p:nvPr userDrawn="1"/>
        </p:nvSpPr>
        <p:spPr bwMode="gray">
          <a:xfrm>
            <a:off x="4092742" y="128165"/>
            <a:ext cx="1476375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Click on this icon to insert a new photo.</a:t>
            </a:r>
          </a:p>
        </p:txBody>
      </p:sp>
      <p:sp>
        <p:nvSpPr>
          <p:cNvPr id="16" name="2."/>
          <p:cNvSpPr/>
          <p:nvPr userDrawn="1"/>
        </p:nvSpPr>
        <p:spPr bwMode="gray">
          <a:xfrm>
            <a:off x="5501862" y="128165"/>
            <a:ext cx="1476375" cy="25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Reset the slide.</a:t>
            </a:r>
          </a:p>
        </p:txBody>
      </p:sp>
      <p:sp>
        <p:nvSpPr>
          <p:cNvPr id="23" name="3."/>
          <p:cNvSpPr/>
          <p:nvPr userDrawn="1"/>
        </p:nvSpPr>
        <p:spPr bwMode="gray">
          <a:xfrm>
            <a:off x="7261861" y="128165"/>
            <a:ext cx="1863194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 Where necessary, change the section using the ‘Crop’ function.</a:t>
            </a:r>
          </a:p>
        </p:txBody>
      </p:sp>
      <p:sp>
        <p:nvSpPr>
          <p:cNvPr id="17" name="Bar"/>
          <p:cNvSpPr/>
          <p:nvPr userDrawn="1"/>
        </p:nvSpPr>
        <p:spPr bwMode="gray">
          <a:xfrm>
            <a:off x="5369092" y="3665220"/>
            <a:ext cx="3647908" cy="222842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dirty="0" err="1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9" name="how"/>
          <p:cNvSpPr txBox="1"/>
          <p:nvPr userDrawn="1"/>
        </p:nvSpPr>
        <p:spPr bwMode="gray">
          <a:xfrm>
            <a:off x="-2857397" y="177800"/>
            <a:ext cx="279627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28905" marR="0" lvl="0" indent="-128905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defRPr/>
            </a:pPr>
            <a:r>
              <a:rPr lang="en-GB" sz="900" b="0" dirty="0">
                <a:solidFill>
                  <a:schemeClr val="bg1">
                    <a:lumMod val="50000"/>
                  </a:schemeClr>
                </a:solidFill>
              </a:rPr>
              <a:t>Click on image above transparent section.</a:t>
            </a:r>
          </a:p>
          <a:p>
            <a:pPr marL="128905" marR="0" lvl="0" indent="-128905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defRPr/>
            </a:pPr>
            <a:r>
              <a:rPr lang="en-GB" sz="900" b="0" dirty="0">
                <a:solidFill>
                  <a:schemeClr val="bg1">
                    <a:lumMod val="50000"/>
                  </a:schemeClr>
                </a:solidFill>
              </a:rPr>
              <a:t>Delete image by pressing the DEL key.</a:t>
            </a:r>
          </a:p>
          <a:p>
            <a:pPr marL="128905" marR="0" lvl="0" indent="-128905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defRPr/>
            </a:pPr>
            <a:r>
              <a:rPr lang="en-GB" sz="900" b="0" dirty="0">
                <a:solidFill>
                  <a:schemeClr val="bg1">
                    <a:lumMod val="50000"/>
                  </a:schemeClr>
                </a:solidFill>
              </a:rPr>
              <a:t>Click on small icon in centre of page.</a:t>
            </a:r>
          </a:p>
          <a:p>
            <a:pPr marL="128905" marR="0" lvl="0" indent="-128905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defRPr/>
            </a:pPr>
            <a:r>
              <a:rPr lang="en-GB" sz="900" b="0" dirty="0">
                <a:solidFill>
                  <a:schemeClr val="bg1">
                    <a:lumMod val="50000"/>
                  </a:schemeClr>
                </a:solidFill>
              </a:rPr>
              <a:t>Select photo.</a:t>
            </a:r>
          </a:p>
          <a:p>
            <a:pPr marL="128905" marR="0" lvl="0" indent="-128905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defRPr/>
            </a:pPr>
            <a:r>
              <a:rPr lang="en-GB" sz="900" b="0" dirty="0">
                <a:solidFill>
                  <a:schemeClr val="bg1">
                    <a:lumMod val="50000"/>
                  </a:schemeClr>
                </a:solidFill>
              </a:rPr>
              <a:t>Select ‘Home / Reset ’.</a:t>
            </a:r>
          </a:p>
          <a:p>
            <a:pPr marL="128905" marR="0" lvl="0" indent="-128905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defRPr/>
            </a:pPr>
            <a:r>
              <a:rPr lang="en-GB" sz="900" b="0" dirty="0">
                <a:solidFill>
                  <a:schemeClr val="bg1">
                    <a:lumMod val="50000"/>
                  </a:schemeClr>
                </a:solidFill>
              </a:rPr>
              <a:t>If required, edit the section under ‘Format/Crop ’.</a:t>
            </a:r>
          </a:p>
        </p:txBody>
      </p:sp>
      <p:sp>
        <p:nvSpPr>
          <p:cNvPr id="10" name="Dreieck"/>
          <p:cNvSpPr/>
          <p:nvPr userDrawn="1"/>
        </p:nvSpPr>
        <p:spPr bwMode="gray">
          <a:xfrm rot="5400000">
            <a:off x="-166847" y="421640"/>
            <a:ext cx="211456" cy="45720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Headline"/>
          <p:cNvSpPr>
            <a:spLocks noGrp="1"/>
          </p:cNvSpPr>
          <p:nvPr>
            <p:ph type="title" hasCustomPrompt="1"/>
          </p:nvPr>
        </p:nvSpPr>
        <p:spPr bwMode="gray">
          <a:xfrm>
            <a:off x="123135" y="635156"/>
            <a:ext cx="8893865" cy="3030064"/>
          </a:xfrm>
          <a:prstGeom prst="rect">
            <a:avLst/>
          </a:prstGeom>
          <a:blipFill dpi="0" rotWithShape="1">
            <a:blip r:embed="rId4">
              <a:alphaModFix amt="80000"/>
            </a:blip>
            <a:srcRect/>
            <a:stretch>
              <a:fillRect l="-10" r="-10"/>
            </a:stretch>
          </a:blipFill>
        </p:spPr>
        <p:txBody>
          <a:bodyPr wrap="square" lIns="576000" bIns="1036800" anchor="b">
            <a:noAutofit/>
          </a:bodyPr>
          <a:lstStyle>
            <a:lvl1pPr>
              <a:defRPr sz="2600" b="1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Title slide/headline</a:t>
            </a:r>
            <a:br>
              <a:rPr lang="en-GB" dirty="0"/>
            </a:br>
            <a:r>
              <a:rPr lang="en-GB" dirty="0"/>
              <a:t>with background photo (interchangeable)</a:t>
            </a:r>
          </a:p>
        </p:txBody>
      </p:sp>
      <p:sp>
        <p:nvSpPr>
          <p:cNvPr id="19" name="Subline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99848" y="2775458"/>
            <a:ext cx="7970837" cy="592470"/>
          </a:xfrm>
        </p:spPr>
        <p:txBody>
          <a:bodyPr>
            <a:spAutoFit/>
          </a:bodyPr>
          <a:lstStyle>
            <a:lvl1pPr marL="0" indent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This is the sub-line</a:t>
            </a:r>
          </a:p>
          <a:p>
            <a:r>
              <a:rPr lang="en-GB" dirty="0"/>
              <a:t>Project name | Date</a:t>
            </a:r>
          </a:p>
        </p:txBody>
      </p:sp>
      <p:pic>
        <p:nvPicPr>
          <p:cNvPr id="26" name="Beispiel" descr="Ein Bild, das Wand, Gebäude enthält.&#10;&#10;Automatisch generierte Beschreibun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 bwMode="gray">
          <a:xfrm>
            <a:off x="7497022" y="1475105"/>
            <a:ext cx="1246909" cy="860367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7" y="3911493"/>
            <a:ext cx="6440272" cy="122536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7" y="3911493"/>
            <a:ext cx="6440272" cy="122536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6636566" y="4396168"/>
            <a:ext cx="1467355" cy="540544"/>
          </a:xfrm>
          <a:prstGeom prst="rect">
            <a:avLst/>
          </a:prstGeom>
        </p:spPr>
      </p:pic>
      <p:sp>
        <p:nvSpPr>
          <p:cNvPr id="22" name="Textplatzhalter 26"/>
          <p:cNvSpPr>
            <a:spLocks noGrp="1"/>
          </p:cNvSpPr>
          <p:nvPr>
            <p:ph type="body" sz="quarter" idx="4294967295" hasCustomPrompt="1"/>
          </p:nvPr>
        </p:nvSpPr>
        <p:spPr>
          <a:xfrm>
            <a:off x="6636566" y="4236830"/>
            <a:ext cx="1364434" cy="158046"/>
          </a:xfrm>
          <a:prstGeom prst="rect">
            <a:avLst/>
          </a:prstGeom>
        </p:spPr>
        <p:txBody>
          <a:bodyPr/>
          <a:lstStyle>
            <a:lvl1pPr>
              <a:defRPr sz="1000" b="1"/>
            </a:lvl1pPr>
          </a:lstStyle>
          <a:p>
            <a:r>
              <a:rPr lang="en-GB" sz="600" dirty="0"/>
              <a:t>In cooperation with:</a:t>
            </a:r>
          </a:p>
        </p:txBody>
      </p:sp>
    </p:spTree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ly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449816" y="240212"/>
            <a:ext cx="8567183" cy="540544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to add headline</a:t>
            </a:r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ly headline,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449816" y="240212"/>
            <a:ext cx="8567183" cy="540544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add headline</a:t>
            </a:r>
            <a:endParaRPr lang="en-GB" dirty="0"/>
          </a:p>
        </p:txBody>
      </p:sp>
      <p:grpSp>
        <p:nvGrpSpPr>
          <p:cNvPr id="6" name="Key Visual"/>
          <p:cNvGrpSpPr/>
          <p:nvPr userDrawn="1"/>
        </p:nvGrpSpPr>
        <p:grpSpPr bwMode="gray">
          <a:xfrm flipV="1">
            <a:off x="123135" y="3983338"/>
            <a:ext cx="2320828" cy="616979"/>
            <a:chOff x="4846637" y="119557"/>
            <a:chExt cx="3783013" cy="1005693"/>
          </a:xfrm>
        </p:grpSpPr>
        <p:sp>
          <p:nvSpPr>
            <p:cNvPr id="7" name="Freihandform: Form 6"/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Freihandform: Form 7"/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9" name="Freihandform: Form 8"/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0" name="Freihandform: Form 9"/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1" name="Freihandform: Form 10"/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blication detai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platzhalter 14"/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449817" y="323505"/>
            <a:ext cx="4324497" cy="430887"/>
          </a:xfrm>
        </p:spPr>
        <p:txBody>
          <a:bodyPr wrap="square">
            <a:sp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700" b="1">
                <a:solidFill>
                  <a:schemeClr val="accent1"/>
                </a:solidFill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Note for publication details:</a:t>
            </a:r>
            <a:b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Please adapt/delete placeholder texts (project/programme name, address, email, etc.) as required.</a:t>
            </a:r>
            <a:b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Delete the placeholder for the cooperation partner if it is not appropriate.</a:t>
            </a:r>
            <a:b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(This note is not visible in presentation mode and will also not be printed.)</a:t>
            </a:r>
          </a:p>
        </p:txBody>
      </p:sp>
      <p:sp>
        <p:nvSpPr>
          <p:cNvPr id="10" name="Rechteck 9"/>
          <p:cNvSpPr/>
          <p:nvPr userDrawn="1"/>
        </p:nvSpPr>
        <p:spPr bwMode="gray">
          <a:xfrm>
            <a:off x="450495" y="1106921"/>
            <a:ext cx="3214511" cy="1277273"/>
          </a:xfrm>
          <a:prstGeom prst="rect">
            <a:avLst/>
          </a:prstGeom>
        </p:spPr>
        <p:txBody>
          <a:bodyPr wrap="square" lIns="0" t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As a federally owned enterprise, GIZ supports the German Government in achieving its objectives in the field of international cooperation for sustainable development.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/>
            </a:r>
            <a:b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</a:br>
            <a:r>
              <a:rPr kumimoji="0" lang="de-DE" sz="8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Published</a:t>
            </a:r>
            <a:r>
              <a:rPr kumimoji="0" lang="de-DE" sz="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de-DE" sz="8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by</a:t>
            </a:r>
            <a:r>
              <a:rPr kumimoji="0" lang="de-DE" sz="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de-DE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Deutsche Gesellschaft </a:t>
            </a:r>
            <a:r>
              <a:rPr kumimoji="0" lang="de-DE" sz="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für</a:t>
            </a:r>
            <a:endParaRPr kumimoji="0" lang="de-DE" sz="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de-DE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Internationale Zusammenarbeit (GIZ) GmbH</a:t>
            </a:r>
            <a:br>
              <a:rPr kumimoji="0" lang="de-DE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</a:br>
            <a:r>
              <a:rPr kumimoji="0" lang="de-DE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/>
            </a:r>
            <a:br>
              <a:rPr kumimoji="0" lang="de-DE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</a:br>
            <a:r>
              <a:rPr kumimoji="0" lang="de-DE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Registered </a:t>
            </a:r>
            <a:r>
              <a:rPr kumimoji="0" lang="de-DE" sz="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offices</a:t>
            </a:r>
            <a:endParaRPr kumimoji="0" lang="de-DE" sz="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de-DE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Bonn and Eschborn</a:t>
            </a: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50495" y="2547859"/>
            <a:ext cx="3464422" cy="1762643"/>
          </a:xfrm>
        </p:spPr>
        <p:txBody>
          <a:bodyPr/>
          <a:lstStyle>
            <a:lvl1pPr>
              <a:lnSpc>
                <a:spcPct val="100000"/>
              </a:lnSpc>
              <a:defRPr kumimoji="0" lang="de-DE" sz="8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  <a:lvl2pPr marL="0" indent="0">
              <a:buNone/>
              <a:defRPr kumimoji="0" lang="de-DE" sz="8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2pPr>
            <a:lvl3pPr>
              <a:defRPr kumimoji="0" lang="de-DE" sz="10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3pPr>
            <a:lvl4pPr>
              <a:defRPr kumimoji="0" lang="de-DE" sz="10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4pPr>
            <a:lvl5pPr>
              <a:defRPr kumimoji="0" lang="de-DE" sz="10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GB"/>
              <a:t>Click to add text</a:t>
            </a:r>
            <a:endParaRPr lang="en-GB" dirty="0"/>
          </a:p>
        </p:txBody>
      </p:sp>
      <p:sp>
        <p:nvSpPr>
          <p:cNvPr id="13" name="Textplatzhalter 6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386538" y="1106921"/>
            <a:ext cx="3428177" cy="1762643"/>
          </a:xfrm>
        </p:spPr>
        <p:txBody>
          <a:bodyPr/>
          <a:lstStyle>
            <a:lvl1pPr>
              <a:lnSpc>
                <a:spcPct val="100000"/>
              </a:lnSpc>
              <a:defRPr kumimoji="0" lang="de-DE" sz="8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  <a:lvl2pPr marL="0" indent="0">
              <a:lnSpc>
                <a:spcPct val="100000"/>
              </a:lnSpc>
              <a:buNone/>
              <a:defRPr kumimoji="0" lang="de-DE" sz="8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2pPr>
            <a:lvl3pPr>
              <a:defRPr kumimoji="0" lang="de-DE" sz="10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3pPr>
            <a:lvl4pPr>
              <a:defRPr kumimoji="0" lang="de-DE" sz="10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4pPr>
            <a:lvl5pPr>
              <a:defRPr kumimoji="0" lang="de-DE" sz="10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GB"/>
              <a:t>Click to add text</a:t>
            </a:r>
            <a:endParaRPr lang="en-GB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21" hasCustomPrompt="1"/>
          </p:nvPr>
        </p:nvSpPr>
        <p:spPr>
          <a:xfrm>
            <a:off x="4386263" y="3207008"/>
            <a:ext cx="806878" cy="110800"/>
          </a:xfrm>
        </p:spPr>
        <p:txBody>
          <a:bodyPr wrap="none" lIns="0">
            <a:spAutoFit/>
          </a:bodyPr>
          <a:lstStyle>
            <a:lvl1pPr>
              <a:defRPr lang="de-DE" sz="800" smtClean="0">
                <a:solidFill>
                  <a:prstClr val="black"/>
                </a:solidFill>
              </a:defRPr>
            </a:lvl1pPr>
            <a:lvl2pPr>
              <a:defRPr lang="de-DE" sz="1350" smtClean="0"/>
            </a:lvl2pPr>
            <a:lvl3pPr>
              <a:defRPr lang="de-DE" sz="1350" smtClean="0"/>
            </a:lvl3pPr>
            <a:lvl4pPr>
              <a:defRPr lang="de-DE" smtClean="0"/>
            </a:lvl4pPr>
            <a:lvl5pPr>
              <a:defRPr lang="fr-FR"/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</a:t>
            </a:r>
            <a:r>
              <a:rPr lang="de-DE" dirty="0" err="1"/>
              <a:t>text</a:t>
            </a:r>
            <a:endParaRPr lang="fr-FR" dirty="0"/>
          </a:p>
        </p:txBody>
      </p:sp>
    </p:spTree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credits and sour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50495" y="1106921"/>
            <a:ext cx="7172684" cy="3470031"/>
          </a:xfrm>
        </p:spPr>
        <p:txBody>
          <a:bodyPr numCol="2"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lang="de-DE" sz="8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  <a:lvl2pPr marL="0" indent="0">
              <a:buNone/>
              <a:defRPr kumimoji="0" lang="de-DE" sz="8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2pPr>
            <a:lvl3pPr>
              <a:defRPr kumimoji="0" lang="de-DE" sz="10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3pPr>
            <a:lvl4pPr>
              <a:defRPr kumimoji="0" lang="de-DE" sz="10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4pPr>
            <a:lvl5pPr>
              <a:defRPr kumimoji="0" lang="de-DE" sz="10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GB"/>
              <a:t>Click to add text</a:t>
            </a:r>
          </a:p>
          <a:p>
            <a:pPr lvl="0"/>
            <a:endParaRPr lang="en-GB" dirty="0"/>
          </a:p>
        </p:txBody>
      </p:sp>
      <p:sp>
        <p:nvSpPr>
          <p:cNvPr id="11" name="Rechteck 10"/>
          <p:cNvSpPr/>
          <p:nvPr userDrawn="1"/>
        </p:nvSpPr>
        <p:spPr bwMode="gray">
          <a:xfrm>
            <a:off x="777711" y="4901938"/>
            <a:ext cx="1084083" cy="1602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 err="1"/>
          </a:p>
        </p:txBody>
      </p:sp>
      <p:sp>
        <p:nvSpPr>
          <p:cNvPr id="12" name="Titel 4"/>
          <p:cNvSpPr txBox="1"/>
          <p:nvPr userDrawn="1"/>
        </p:nvSpPr>
        <p:spPr bwMode="gray">
          <a:xfrm>
            <a:off x="449817" y="240212"/>
            <a:ext cx="6765371" cy="540544"/>
          </a:xfrm>
          <a:prstGeom prst="rect">
            <a:avLst/>
          </a:prstGeom>
        </p:spPr>
        <p:txBody>
          <a:bodyPr vert="horz" lIns="0" tIns="0" rIns="72000" bIns="0" rtlCol="0" anchor="b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/>
              <a:t>Photo credits/sources</a:t>
            </a:r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rafik 16" descr="Ein Bild, das Kette enthält.&#10;&#10;Automatisch generierte Beschreibung"/>
          <p:cNvPicPr/>
          <p:nvPr userDrawn="1"/>
        </p:nvPicPr>
        <p:blipFill rotWithShape="1">
          <a:blip r:embed="rId2"/>
          <a:srcRect t="233" b="15579"/>
          <a:stretch>
            <a:fillRect/>
          </a:stretch>
        </p:blipFill>
        <p:spPr bwMode="gray">
          <a:xfrm>
            <a:off x="123135" y="123825"/>
            <a:ext cx="8893865" cy="4083035"/>
          </a:xfrm>
          <a:prstGeom prst="rect">
            <a:avLst/>
          </a:prstGeom>
        </p:spPr>
      </p:pic>
      <p:pic>
        <p:nvPicPr>
          <p:cNvPr id="12" name="Grafik 11" descr="Ein Bild, das Säge enthält.&#10;&#10;Automatisch generierte Beschreibu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121399" y="616296"/>
            <a:ext cx="8895600" cy="3910908"/>
          </a:xfrm>
          <a:prstGeom prst="rect">
            <a:avLst/>
          </a:prstGeom>
        </p:spPr>
      </p:pic>
      <p:sp>
        <p:nvSpPr>
          <p:cNvPr id="14" name="Bar"/>
          <p:cNvSpPr/>
          <p:nvPr userDrawn="1"/>
        </p:nvSpPr>
        <p:spPr bwMode="gray">
          <a:xfrm>
            <a:off x="6611814" y="4206860"/>
            <a:ext cx="2405185" cy="146927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dirty="0" err="1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 bwMode="gray">
          <a:xfrm>
            <a:off x="1215591" y="1557990"/>
            <a:ext cx="352929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Deutsche Gesellschaft </a:t>
            </a:r>
            <a:r>
              <a:rPr kumimoji="0" lang="en-GB" sz="11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für</a:t>
            </a:r>
            <a:r>
              <a: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/>
            </a:r>
            <a:br>
              <a: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</a:br>
            <a:r>
              <a: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Internationale </a:t>
            </a:r>
            <a:r>
              <a:rPr kumimoji="0" lang="en-GB" sz="11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Zusammenarbeit</a:t>
            </a:r>
            <a:r>
              <a: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(GIZ) GmbH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GB" sz="11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Registered offices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Bonn and </a:t>
            </a:r>
            <a:r>
              <a:rPr kumimoji="0" lang="en-US" sz="11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Eschborn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Friedrich-Ebert-Allee 36 + 40</a:t>
            </a:r>
            <a:b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</a:b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53113 Bonn, Germany</a:t>
            </a:r>
            <a:b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</a:b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  +49  228  44 60 - 0</a:t>
            </a:r>
            <a:b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</a:b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  +49  228  44 60 - 17 66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  info@giz.de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I   </a:t>
            </a:r>
            <a:r>
              <a:rPr kumimoji="0" lang="en-GB" sz="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www.giz.de</a:t>
            </a:r>
          </a:p>
        </p:txBody>
      </p:sp>
      <p:sp>
        <p:nvSpPr>
          <p:cNvPr id="20" name="Rechteck 19"/>
          <p:cNvSpPr/>
          <p:nvPr userDrawn="1"/>
        </p:nvSpPr>
        <p:spPr bwMode="gray">
          <a:xfrm>
            <a:off x="3525439" y="2560364"/>
            <a:ext cx="322103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Dag-Hammarskjöld-</a:t>
            </a:r>
            <a:r>
              <a:rPr kumimoji="0" lang="en-GB" sz="11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Weg</a:t>
            </a: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1 - 5</a:t>
            </a:r>
            <a:b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65760 </a:t>
            </a:r>
            <a:r>
              <a:rPr kumimoji="0" lang="en-GB" sz="11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Eschborn</a:t>
            </a: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Germany</a:t>
            </a:r>
            <a:b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  +49  61 96  79 - 0</a:t>
            </a:r>
            <a:b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  +49  61 96  79 - 11 15</a:t>
            </a:r>
          </a:p>
        </p:txBody>
      </p:sp>
      <p:pic>
        <p:nvPicPr>
          <p:cNvPr id="8" name="logo"/>
          <p:cNvPicPr>
            <a:picLocks noChangeAspect="1"/>
          </p:cNvPicPr>
          <p:nvPr userDrawn="1"/>
        </p:nvPicPr>
        <p:blipFill>
          <a:blip r:embed="rId4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brightnessContrast bright="-8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1276665" y="4447384"/>
            <a:ext cx="1650218" cy="455460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aphic/free-form sel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Bar"/>
          <p:cNvSpPr/>
          <p:nvPr userDrawn="1"/>
        </p:nvSpPr>
        <p:spPr bwMode="gray">
          <a:xfrm>
            <a:off x="5369092" y="3665220"/>
            <a:ext cx="3647908" cy="222842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dirty="0" err="1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13" name="Bildplatzhalter"/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123135" y="123825"/>
            <a:ext cx="8893865" cy="3541395"/>
          </a:xfrm>
          <a:noFill/>
        </p:spPr>
        <p:txBody>
          <a:bodyPr tIns="720000" rIns="0"/>
          <a:lstStyle>
            <a:lvl1pPr marL="0" marR="0" indent="0" algn="ctr" defTabSz="6858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500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.</a:t>
            </a:r>
          </a:p>
        </p:txBody>
      </p:sp>
      <p:sp>
        <p:nvSpPr>
          <p:cNvPr id="10" name="Dreieck"/>
          <p:cNvSpPr/>
          <p:nvPr userDrawn="1"/>
        </p:nvSpPr>
        <p:spPr bwMode="gray">
          <a:xfrm rot="5400000">
            <a:off x="-166847" y="421640"/>
            <a:ext cx="211456" cy="45720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Headline"/>
          <p:cNvSpPr>
            <a:spLocks noGrp="1"/>
          </p:cNvSpPr>
          <p:nvPr>
            <p:ph type="title" hasCustomPrompt="1"/>
          </p:nvPr>
        </p:nvSpPr>
        <p:spPr bwMode="gray">
          <a:xfrm>
            <a:off x="123135" y="635156"/>
            <a:ext cx="8893865" cy="3030064"/>
          </a:xfrm>
          <a:prstGeom prst="rect">
            <a:avLst/>
          </a:prstGeom>
          <a:blipFill dpi="0" rotWithShape="1">
            <a:blip r:embed="rId2"/>
            <a:srcRect/>
            <a:stretch>
              <a:fillRect l="-10" r="-10"/>
            </a:stretch>
          </a:blipFill>
        </p:spPr>
        <p:txBody>
          <a:bodyPr wrap="square" lIns="576000" bIns="1036800" anchor="b">
            <a:noAutofit/>
          </a:bodyPr>
          <a:lstStyle>
            <a:lvl1pPr>
              <a:defRPr sz="2600" b="1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Title slide for illustration/free-form selection</a:t>
            </a:r>
            <a:br>
              <a:rPr lang="en-GB" dirty="0"/>
            </a:br>
            <a:r>
              <a:rPr lang="en-GB" dirty="0"/>
              <a:t>with white background (interchangeable)</a:t>
            </a:r>
          </a:p>
        </p:txBody>
      </p:sp>
      <p:sp>
        <p:nvSpPr>
          <p:cNvPr id="19" name="Subline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99848" y="2775458"/>
            <a:ext cx="7970837" cy="592470"/>
          </a:xfrm>
        </p:spPr>
        <p:txBody>
          <a:bodyPr>
            <a:spAutoFit/>
          </a:bodyPr>
          <a:lstStyle>
            <a:lvl1pPr marL="0" indent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This is the sub-line</a:t>
            </a:r>
          </a:p>
          <a:p>
            <a:r>
              <a:rPr lang="en-GB" dirty="0"/>
              <a:t>Project name | Date</a:t>
            </a:r>
          </a:p>
        </p:txBody>
      </p:sp>
      <p:pic>
        <p:nvPicPr>
          <p:cNvPr id="26" name="Beispiel" descr="Ein Bild, das Wand, Gebäude enthält.&#10;&#10;Automatisch generierte Beschreibu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7797502" y="1475105"/>
            <a:ext cx="1246909" cy="860367"/>
          </a:xfrm>
          <a:prstGeom prst="rect">
            <a:avLst/>
          </a:prstGeom>
        </p:spPr>
      </p:pic>
      <p:sp>
        <p:nvSpPr>
          <p:cNvPr id="29" name="1."/>
          <p:cNvSpPr/>
          <p:nvPr userDrawn="1"/>
        </p:nvSpPr>
        <p:spPr bwMode="gray">
          <a:xfrm>
            <a:off x="4092742" y="128165"/>
            <a:ext cx="1476375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Click on this icon to insert a new photo.</a:t>
            </a:r>
          </a:p>
        </p:txBody>
      </p:sp>
      <p:sp>
        <p:nvSpPr>
          <p:cNvPr id="30" name="2."/>
          <p:cNvSpPr/>
          <p:nvPr userDrawn="1"/>
        </p:nvSpPr>
        <p:spPr bwMode="gray">
          <a:xfrm>
            <a:off x="5501862" y="128165"/>
            <a:ext cx="1476375" cy="25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Reset the slide.</a:t>
            </a:r>
          </a:p>
        </p:txBody>
      </p:sp>
      <p:sp>
        <p:nvSpPr>
          <p:cNvPr id="31" name="3."/>
          <p:cNvSpPr/>
          <p:nvPr userDrawn="1"/>
        </p:nvSpPr>
        <p:spPr bwMode="gray">
          <a:xfrm>
            <a:off x="7261861" y="128165"/>
            <a:ext cx="1863194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 Where necessary, change the section using the ‘Crop’ function.</a:t>
            </a:r>
          </a:p>
        </p:txBody>
      </p:sp>
      <p:sp>
        <p:nvSpPr>
          <p:cNvPr id="32" name="how"/>
          <p:cNvSpPr txBox="1"/>
          <p:nvPr userDrawn="1"/>
        </p:nvSpPr>
        <p:spPr bwMode="gray">
          <a:xfrm>
            <a:off x="-2857397" y="177800"/>
            <a:ext cx="279627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28905" marR="0" lvl="0" indent="-128905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defRPr/>
            </a:pPr>
            <a:r>
              <a:rPr lang="en-GB" sz="900" b="0" dirty="0">
                <a:solidFill>
                  <a:schemeClr val="bg1">
                    <a:lumMod val="50000"/>
                  </a:schemeClr>
                </a:solidFill>
              </a:rPr>
              <a:t>Click on image above transparent section.</a:t>
            </a:r>
          </a:p>
          <a:p>
            <a:pPr marL="128905" marR="0" lvl="0" indent="-128905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defRPr/>
            </a:pPr>
            <a:r>
              <a:rPr lang="en-GB" sz="900" b="0" dirty="0">
                <a:solidFill>
                  <a:schemeClr val="bg1">
                    <a:lumMod val="50000"/>
                  </a:schemeClr>
                </a:solidFill>
              </a:rPr>
              <a:t>Delete image by pressing the DEL key.</a:t>
            </a:r>
          </a:p>
          <a:p>
            <a:pPr marL="128905" marR="0" lvl="0" indent="-128905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defRPr/>
            </a:pPr>
            <a:r>
              <a:rPr lang="en-GB" sz="900" b="0" dirty="0">
                <a:solidFill>
                  <a:schemeClr val="bg1">
                    <a:lumMod val="50000"/>
                  </a:schemeClr>
                </a:solidFill>
              </a:rPr>
              <a:t>Click on small icon in centre of page.</a:t>
            </a:r>
          </a:p>
          <a:p>
            <a:pPr marL="128905" marR="0" lvl="0" indent="-128905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defRPr/>
            </a:pPr>
            <a:r>
              <a:rPr lang="en-GB" sz="900" b="0" dirty="0">
                <a:solidFill>
                  <a:schemeClr val="bg1">
                    <a:lumMod val="50000"/>
                  </a:schemeClr>
                </a:solidFill>
              </a:rPr>
              <a:t>Select photo.</a:t>
            </a:r>
          </a:p>
          <a:p>
            <a:pPr marL="128905" marR="0" lvl="0" indent="-128905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defRPr/>
            </a:pPr>
            <a:r>
              <a:rPr lang="en-GB" sz="900" b="0" dirty="0">
                <a:solidFill>
                  <a:schemeClr val="bg1">
                    <a:lumMod val="50000"/>
                  </a:schemeClr>
                </a:solidFill>
              </a:rPr>
              <a:t>Select ‘Home / Reset ’.</a:t>
            </a:r>
          </a:p>
          <a:p>
            <a:pPr marL="128905" marR="0" lvl="0" indent="-128905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defRPr/>
            </a:pPr>
            <a:r>
              <a:rPr lang="en-GB" sz="900" b="0" dirty="0">
                <a:solidFill>
                  <a:schemeClr val="bg1">
                    <a:lumMod val="50000"/>
                  </a:schemeClr>
                </a:solidFill>
              </a:rPr>
              <a:t>If required, edit the section under ‘Format/Crop ’.</a:t>
            </a:r>
          </a:p>
        </p:txBody>
      </p:sp>
      <p:pic>
        <p:nvPicPr>
          <p:cNvPr id="23" name="Grafik 22" descr="Ein Bild, das Screenshot enthält.&#10;&#10;Automatisch generierte Beschreibung"/>
          <p:cNvPicPr>
            <a:picLocks noChangeAspect="1"/>
          </p:cNvPicPr>
          <p:nvPr userDrawn="1"/>
        </p:nvPicPr>
        <p:blipFill rotWithShape="1">
          <a:blip r:embed="rId4"/>
          <a:srcRect l="50418" r="36621"/>
          <a:stretch>
            <a:fillRect/>
          </a:stretch>
        </p:blipFill>
        <p:spPr>
          <a:xfrm>
            <a:off x="7797502" y="772118"/>
            <a:ext cx="387893" cy="590931"/>
          </a:xfrm>
          <a:prstGeom prst="rect">
            <a:avLst/>
          </a:prstGeom>
        </p:spPr>
      </p:pic>
      <p:grpSp>
        <p:nvGrpSpPr>
          <p:cNvPr id="33" name="Gruppieren 32"/>
          <p:cNvGrpSpPr/>
          <p:nvPr userDrawn="1"/>
        </p:nvGrpSpPr>
        <p:grpSpPr>
          <a:xfrm>
            <a:off x="5604594" y="776007"/>
            <a:ext cx="1588101" cy="650246"/>
            <a:chOff x="5604594" y="1459908"/>
            <a:chExt cx="1588101" cy="650246"/>
          </a:xfrm>
        </p:grpSpPr>
        <p:pic>
          <p:nvPicPr>
            <p:cNvPr id="34" name="Grafik 33" descr="Ein Bild, das Screenshot enthält.&#10;&#10;Automatisch generierte Beschreibung"/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5604594" y="1459908"/>
              <a:ext cx="1588101" cy="650246"/>
            </a:xfrm>
            <a:prstGeom prst="rect">
              <a:avLst/>
            </a:prstGeom>
          </p:spPr>
        </p:pic>
        <p:sp>
          <p:nvSpPr>
            <p:cNvPr id="35" name="Rechteck 34"/>
            <p:cNvSpPr/>
            <p:nvPr userDrawn="1"/>
          </p:nvSpPr>
          <p:spPr bwMode="gray">
            <a:xfrm>
              <a:off x="6631396" y="1739890"/>
              <a:ext cx="482357" cy="179961"/>
            </a:xfrm>
            <a:prstGeom prst="rect">
              <a:avLst/>
            </a:pr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36" name="Rechteck"/>
          <p:cNvSpPr/>
          <p:nvPr userDrawn="1"/>
        </p:nvSpPr>
        <p:spPr bwMode="gray">
          <a:xfrm>
            <a:off x="7829992" y="959758"/>
            <a:ext cx="334720" cy="338137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7" y="3911493"/>
            <a:ext cx="6440272" cy="122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7" y="3911493"/>
            <a:ext cx="6440272" cy="122536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6636566" y="4396168"/>
            <a:ext cx="1467355" cy="540544"/>
          </a:xfrm>
          <a:prstGeom prst="rect">
            <a:avLst/>
          </a:prstGeom>
        </p:spPr>
      </p:pic>
      <p:sp>
        <p:nvSpPr>
          <p:cNvPr id="21" name="Textplatzhalter 26"/>
          <p:cNvSpPr>
            <a:spLocks noGrp="1"/>
          </p:cNvSpPr>
          <p:nvPr>
            <p:ph type="body" sz="quarter" idx="4294967295" hasCustomPrompt="1"/>
          </p:nvPr>
        </p:nvSpPr>
        <p:spPr>
          <a:xfrm>
            <a:off x="6636566" y="4236830"/>
            <a:ext cx="1364434" cy="158046"/>
          </a:xfrm>
          <a:prstGeom prst="rect">
            <a:avLst/>
          </a:prstGeom>
        </p:spPr>
        <p:txBody>
          <a:bodyPr/>
          <a:lstStyle>
            <a:lvl1pPr>
              <a:defRPr sz="1000" b="1"/>
            </a:lvl1pPr>
          </a:lstStyle>
          <a:p>
            <a:r>
              <a:rPr lang="en-GB" sz="600" dirty="0"/>
              <a:t>In cooperation with:</a:t>
            </a:r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,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ar"/>
          <p:cNvSpPr/>
          <p:nvPr userDrawn="1"/>
        </p:nvSpPr>
        <p:spPr bwMode="gray">
          <a:xfrm>
            <a:off x="5369092" y="3665220"/>
            <a:ext cx="3647908" cy="222842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dirty="0" err="1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19" name="Subline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99848" y="2775458"/>
            <a:ext cx="7970837" cy="592470"/>
          </a:xfrm>
        </p:spPr>
        <p:txBody>
          <a:bodyPr>
            <a:spAutoFit/>
          </a:bodyPr>
          <a:lstStyle>
            <a:lvl1pPr marL="0" indent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This is the sub-line</a:t>
            </a:r>
          </a:p>
          <a:p>
            <a:r>
              <a:rPr lang="en-GB" dirty="0"/>
              <a:t>Project name | Date</a:t>
            </a:r>
          </a:p>
        </p:txBody>
      </p:sp>
      <p:sp>
        <p:nvSpPr>
          <p:cNvPr id="5" name="Headline"/>
          <p:cNvSpPr>
            <a:spLocks noGrp="1"/>
          </p:cNvSpPr>
          <p:nvPr>
            <p:ph type="title" hasCustomPrompt="1"/>
          </p:nvPr>
        </p:nvSpPr>
        <p:spPr bwMode="gray">
          <a:xfrm>
            <a:off x="699848" y="1906648"/>
            <a:ext cx="7971711" cy="720197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2600" b="1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Alternative title slide</a:t>
            </a:r>
            <a:br>
              <a:rPr lang="en-GB" dirty="0"/>
            </a:br>
            <a:r>
              <a:rPr lang="en-GB" dirty="0"/>
              <a:t>without photo</a:t>
            </a:r>
          </a:p>
        </p:txBody>
      </p:sp>
      <p:grpSp>
        <p:nvGrpSpPr>
          <p:cNvPr id="8" name="Key Visual"/>
          <p:cNvGrpSpPr/>
          <p:nvPr userDrawn="1"/>
        </p:nvGrpSpPr>
        <p:grpSpPr bwMode="gray">
          <a:xfrm>
            <a:off x="123135" y="123825"/>
            <a:ext cx="3783013" cy="1005693"/>
            <a:chOff x="4846637" y="119557"/>
            <a:chExt cx="3783013" cy="1005693"/>
          </a:xfrm>
        </p:grpSpPr>
        <p:sp>
          <p:nvSpPr>
            <p:cNvPr id="9" name="Freihandform: Form 8"/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ihandform: Form 10"/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2" name="Freihandform: Form 11"/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4" name="Freihandform: Form 13"/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6" name="Freihandform: Form 15"/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dirty="0"/>
            </a:p>
          </p:txBody>
        </p:sp>
      </p:grp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7" y="3911493"/>
            <a:ext cx="6440272" cy="122536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7" y="3911493"/>
            <a:ext cx="6440272" cy="122536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636566" y="4396168"/>
            <a:ext cx="1467355" cy="540544"/>
          </a:xfrm>
          <a:prstGeom prst="rect">
            <a:avLst/>
          </a:prstGeom>
        </p:spPr>
      </p:pic>
      <p:sp>
        <p:nvSpPr>
          <p:cNvPr id="20" name="Textplatzhalter 26"/>
          <p:cNvSpPr>
            <a:spLocks noGrp="1"/>
          </p:cNvSpPr>
          <p:nvPr>
            <p:ph type="body" sz="quarter" idx="4294967295" hasCustomPrompt="1"/>
          </p:nvPr>
        </p:nvSpPr>
        <p:spPr>
          <a:xfrm>
            <a:off x="6636566" y="4236830"/>
            <a:ext cx="1364434" cy="158046"/>
          </a:xfrm>
          <a:prstGeom prst="rect">
            <a:avLst/>
          </a:prstGeom>
        </p:spPr>
        <p:txBody>
          <a:bodyPr/>
          <a:lstStyle>
            <a:lvl1pPr>
              <a:defRPr sz="1000" b="1"/>
            </a:lvl1pPr>
          </a:lstStyle>
          <a:p>
            <a:r>
              <a:rPr lang="en-GB" sz="600" dirty="0"/>
              <a:t>In cooperation with:</a:t>
            </a:r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449816" y="240212"/>
            <a:ext cx="8567183" cy="540544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add headline</a:t>
            </a:r>
            <a:endParaRPr lang="en-GB" dirty="0"/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020969"/>
            <a:ext cx="7172684" cy="3495469"/>
          </a:xfrm>
        </p:spPr>
        <p:txBody>
          <a:bodyPr/>
          <a:lstStyle>
            <a:lvl1pPr marL="228600" indent="-228600">
              <a:spcBef>
                <a:spcPts val="1800"/>
              </a:spcBef>
              <a:buFont typeface="+mj-lt"/>
              <a:buAutoNum type="arabicPeriod"/>
              <a:defRPr/>
            </a:lvl1pPr>
          </a:lstStyle>
          <a:p>
            <a:pPr lvl="0"/>
            <a:r>
              <a:rPr lang="en-GB" dirty="0"/>
              <a:t>Click to add text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,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449816" y="240212"/>
            <a:ext cx="8567183" cy="540544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add headline</a:t>
            </a:r>
            <a:endParaRPr lang="en-GB" dirty="0"/>
          </a:p>
        </p:txBody>
      </p:sp>
      <p:grpSp>
        <p:nvGrpSpPr>
          <p:cNvPr id="6" name="Key Visual"/>
          <p:cNvGrpSpPr/>
          <p:nvPr userDrawn="1"/>
        </p:nvGrpSpPr>
        <p:grpSpPr bwMode="gray">
          <a:xfrm flipV="1">
            <a:off x="123135" y="3983338"/>
            <a:ext cx="2320828" cy="616979"/>
            <a:chOff x="4846637" y="119557"/>
            <a:chExt cx="3783013" cy="1005693"/>
          </a:xfrm>
        </p:grpSpPr>
        <p:sp>
          <p:nvSpPr>
            <p:cNvPr id="7" name="Freihandform: Form 6"/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Freihandform: Form 7"/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9" name="Freihandform: Form 8"/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0" name="Freihandform: Form 9"/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1" name="Freihandform: Form 10"/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12" name="Textplatzhalter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020969"/>
            <a:ext cx="7172684" cy="2810133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+mj-lt"/>
              <a:buNone/>
              <a:defRPr/>
            </a:lvl1pPr>
          </a:lstStyle>
          <a:p>
            <a:pPr marL="228600" marR="0" lvl="0" indent="-228600" algn="l" defTabSz="6858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defRPr/>
            </a:pPr>
            <a:r>
              <a:rPr lang="en-GB" dirty="0"/>
              <a:t>Click to add text</a:t>
            </a:r>
          </a:p>
        </p:txBody>
      </p:sp>
      <p:sp>
        <p:nvSpPr>
          <p:cNvPr id="13" name="Datumsplatzhalter 1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tart slide, b/w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/>
          <p:cNvPicPr/>
          <p:nvPr userDrawn="1"/>
        </p:nvPicPr>
        <p:blipFill rotWithShape="1">
          <a:blip r:embed="rId2"/>
          <a:srcRect t="234" b="7466"/>
          <a:stretch>
            <a:fillRect/>
          </a:stretch>
        </p:blipFill>
        <p:spPr bwMode="gray">
          <a:xfrm>
            <a:off x="123135" y="123825"/>
            <a:ext cx="8893865" cy="4476494"/>
          </a:xfrm>
          <a:prstGeom prst="rect">
            <a:avLst/>
          </a:prstGeom>
        </p:spPr>
      </p:pic>
      <p:pic>
        <p:nvPicPr>
          <p:cNvPr id="20" name="Grafik 19" descr="Ein Bild, das Säge enthält.&#10;&#10;Automatisch generierte Beschreibu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123135" y="1570255"/>
            <a:ext cx="8895600" cy="3030064"/>
          </a:xfrm>
          <a:prstGeom prst="rect">
            <a:avLst/>
          </a:prstGeom>
        </p:spPr>
      </p:pic>
      <p:sp>
        <p:nvSpPr>
          <p:cNvPr id="19" name="Subline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99848" y="3704147"/>
            <a:ext cx="7970837" cy="219291"/>
          </a:xfrm>
        </p:spPr>
        <p:txBody>
          <a:bodyPr>
            <a:spAutoFit/>
          </a:bodyPr>
          <a:lstStyle>
            <a:lvl1pPr marL="0" indent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This is the sub-line</a:t>
            </a:r>
          </a:p>
        </p:txBody>
      </p:sp>
      <p:sp>
        <p:nvSpPr>
          <p:cNvPr id="5" name="Headline"/>
          <p:cNvSpPr>
            <a:spLocks noGrp="1"/>
          </p:cNvSpPr>
          <p:nvPr>
            <p:ph type="title" hasCustomPrompt="1"/>
          </p:nvPr>
        </p:nvSpPr>
        <p:spPr bwMode="gray">
          <a:xfrm>
            <a:off x="699848" y="2844862"/>
            <a:ext cx="7971711" cy="720197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2600" b="1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Section start slide</a:t>
            </a:r>
            <a:br>
              <a:rPr lang="en-GB" dirty="0"/>
            </a:br>
            <a:r>
              <a:rPr lang="en-GB" dirty="0"/>
              <a:t>with b/w GIZ key visual</a:t>
            </a:r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tart slide,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"/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123135" y="123825"/>
            <a:ext cx="8893865" cy="4476494"/>
          </a:xfrm>
          <a:noFill/>
        </p:spPr>
        <p:txBody>
          <a:bodyPr tIns="720000" rIns="0"/>
          <a:lstStyle>
            <a:lvl1pPr marL="0" marR="0" indent="0" algn="ctr" defTabSz="6858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500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.</a:t>
            </a:r>
          </a:p>
        </p:txBody>
      </p:sp>
      <p:cxnSp>
        <p:nvCxnSpPr>
          <p:cNvPr id="6" name="Gerade Verbindung mit Pfeil 5"/>
          <p:cNvCxnSpPr/>
          <p:nvPr userDrawn="1"/>
        </p:nvCxnSpPr>
        <p:spPr bwMode="gray">
          <a:xfrm>
            <a:off x="4572000" y="933450"/>
            <a:ext cx="0" cy="685800"/>
          </a:xfrm>
          <a:prstGeom prst="straightConnector1">
            <a:avLst/>
          </a:prstGeom>
          <a:ln w="12700"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Dreieck"/>
          <p:cNvSpPr/>
          <p:nvPr userDrawn="1"/>
        </p:nvSpPr>
        <p:spPr bwMode="gray">
          <a:xfrm rot="5400000">
            <a:off x="-166847" y="421640"/>
            <a:ext cx="211456" cy="45720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Headline"/>
          <p:cNvSpPr>
            <a:spLocks noGrp="1"/>
          </p:cNvSpPr>
          <p:nvPr>
            <p:ph type="title" hasCustomPrompt="1"/>
          </p:nvPr>
        </p:nvSpPr>
        <p:spPr bwMode="gray">
          <a:xfrm>
            <a:off x="123135" y="1570255"/>
            <a:ext cx="8893865" cy="3030064"/>
          </a:xfrm>
          <a:prstGeom prst="rect">
            <a:avLst/>
          </a:prstGeom>
          <a:blipFill dpi="0" rotWithShape="1">
            <a:blip r:embed="rId2">
              <a:alphaModFix amt="80000"/>
            </a:blip>
            <a:srcRect/>
            <a:stretch>
              <a:fillRect l="-10" r="-10"/>
            </a:stretch>
          </a:blipFill>
        </p:spPr>
        <p:txBody>
          <a:bodyPr wrap="square" lIns="576000" bIns="1036800" anchor="b">
            <a:noAutofit/>
          </a:bodyPr>
          <a:lstStyle>
            <a:lvl1pPr>
              <a:defRPr sz="2600" b="1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Section start slide</a:t>
            </a:r>
            <a:br>
              <a:rPr lang="en-GB" dirty="0"/>
            </a:br>
            <a:r>
              <a:rPr lang="en-GB" dirty="0"/>
              <a:t>with background photo (interchangeable)</a:t>
            </a:r>
          </a:p>
        </p:txBody>
      </p:sp>
      <p:pic>
        <p:nvPicPr>
          <p:cNvPr id="26" name="Beispiel" descr="Ein Bild, das Wand, Gebäude enthält.&#10;&#10;Automatisch generierte Beschreibu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7497022" y="1475105"/>
            <a:ext cx="1246909" cy="860367"/>
          </a:xfrm>
          <a:prstGeom prst="rect">
            <a:avLst/>
          </a:prstGeom>
        </p:spPr>
      </p:pic>
      <p:sp>
        <p:nvSpPr>
          <p:cNvPr id="28" name="Subline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99848" y="3704147"/>
            <a:ext cx="7970837" cy="219291"/>
          </a:xfrm>
        </p:spPr>
        <p:txBody>
          <a:bodyPr>
            <a:sp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This is the sub-line</a:t>
            </a:r>
          </a:p>
        </p:txBody>
      </p:sp>
      <p:sp>
        <p:nvSpPr>
          <p:cNvPr id="29" name="1."/>
          <p:cNvSpPr/>
          <p:nvPr userDrawn="1"/>
        </p:nvSpPr>
        <p:spPr bwMode="gray">
          <a:xfrm>
            <a:off x="4092742" y="128165"/>
            <a:ext cx="1476375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Click on this icon to insert a new photo.</a:t>
            </a:r>
          </a:p>
        </p:txBody>
      </p:sp>
      <p:sp>
        <p:nvSpPr>
          <p:cNvPr id="30" name="2."/>
          <p:cNvSpPr/>
          <p:nvPr userDrawn="1"/>
        </p:nvSpPr>
        <p:spPr bwMode="gray">
          <a:xfrm>
            <a:off x="5501862" y="128165"/>
            <a:ext cx="1476375" cy="25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Reset the slide.</a:t>
            </a:r>
          </a:p>
        </p:txBody>
      </p:sp>
      <p:sp>
        <p:nvSpPr>
          <p:cNvPr id="31" name="3."/>
          <p:cNvSpPr/>
          <p:nvPr userDrawn="1"/>
        </p:nvSpPr>
        <p:spPr bwMode="gray">
          <a:xfrm>
            <a:off x="7261861" y="128165"/>
            <a:ext cx="1863194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 Where necessary, change the section using the ‘Crop’ function.</a:t>
            </a:r>
          </a:p>
        </p:txBody>
      </p:sp>
      <p:sp>
        <p:nvSpPr>
          <p:cNvPr id="32" name="how"/>
          <p:cNvSpPr txBox="1"/>
          <p:nvPr userDrawn="1"/>
        </p:nvSpPr>
        <p:spPr bwMode="gray">
          <a:xfrm>
            <a:off x="-2857397" y="177800"/>
            <a:ext cx="279627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28905" marR="0" lvl="0" indent="-128905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defRPr/>
            </a:pPr>
            <a:r>
              <a:rPr lang="en-GB" sz="900" b="0" dirty="0">
                <a:solidFill>
                  <a:schemeClr val="bg1">
                    <a:lumMod val="50000"/>
                  </a:schemeClr>
                </a:solidFill>
              </a:rPr>
              <a:t>Click on image above transparent section.</a:t>
            </a:r>
          </a:p>
          <a:p>
            <a:pPr marL="128905" marR="0" lvl="0" indent="-128905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defRPr/>
            </a:pPr>
            <a:r>
              <a:rPr lang="en-GB" sz="900" b="0" dirty="0">
                <a:solidFill>
                  <a:schemeClr val="bg1">
                    <a:lumMod val="50000"/>
                  </a:schemeClr>
                </a:solidFill>
              </a:rPr>
              <a:t>Delete image by pressing the DEL key.</a:t>
            </a:r>
          </a:p>
          <a:p>
            <a:pPr marL="128905" marR="0" lvl="0" indent="-128905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defRPr/>
            </a:pPr>
            <a:r>
              <a:rPr lang="en-GB" sz="900" b="0" dirty="0">
                <a:solidFill>
                  <a:schemeClr val="bg1">
                    <a:lumMod val="50000"/>
                  </a:schemeClr>
                </a:solidFill>
              </a:rPr>
              <a:t>Click on small icon in centre of page.</a:t>
            </a:r>
          </a:p>
          <a:p>
            <a:pPr marL="128905" marR="0" lvl="0" indent="-128905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defRPr/>
            </a:pPr>
            <a:r>
              <a:rPr lang="en-GB" sz="900" b="0" dirty="0">
                <a:solidFill>
                  <a:schemeClr val="bg1">
                    <a:lumMod val="50000"/>
                  </a:schemeClr>
                </a:solidFill>
              </a:rPr>
              <a:t>Select photo.</a:t>
            </a:r>
          </a:p>
          <a:p>
            <a:pPr marL="128905" marR="0" lvl="0" indent="-128905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defRPr/>
            </a:pPr>
            <a:r>
              <a:rPr lang="en-GB" sz="900" b="0" dirty="0">
                <a:solidFill>
                  <a:schemeClr val="bg1">
                    <a:lumMod val="50000"/>
                  </a:schemeClr>
                </a:solidFill>
              </a:rPr>
              <a:t>Select ‘Home / Reset ’.</a:t>
            </a:r>
          </a:p>
          <a:p>
            <a:pPr marL="128905" marR="0" lvl="0" indent="-128905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defRPr/>
            </a:pPr>
            <a:r>
              <a:rPr lang="en-GB" sz="900" b="0" dirty="0">
                <a:solidFill>
                  <a:schemeClr val="bg1">
                    <a:lumMod val="50000"/>
                  </a:schemeClr>
                </a:solidFill>
              </a:rPr>
              <a:t>If required, edit the section under ‘Format/Crop ’.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23" name="Grafik 22" descr="Ein Bild, das Screenshot enthält.&#10;&#10;Automatisch generierte Beschreibung"/>
          <p:cNvPicPr>
            <a:picLocks noChangeAspect="1"/>
          </p:cNvPicPr>
          <p:nvPr userDrawn="1"/>
        </p:nvPicPr>
        <p:blipFill rotWithShape="1">
          <a:blip r:embed="rId4"/>
          <a:srcRect l="50418" r="36621"/>
          <a:stretch>
            <a:fillRect/>
          </a:stretch>
        </p:blipFill>
        <p:spPr>
          <a:xfrm>
            <a:off x="7497546" y="772118"/>
            <a:ext cx="387893" cy="590931"/>
          </a:xfrm>
          <a:prstGeom prst="rect">
            <a:avLst/>
          </a:prstGeom>
        </p:spPr>
      </p:pic>
      <p:grpSp>
        <p:nvGrpSpPr>
          <p:cNvPr id="33" name="Gruppieren 32"/>
          <p:cNvGrpSpPr/>
          <p:nvPr userDrawn="1"/>
        </p:nvGrpSpPr>
        <p:grpSpPr>
          <a:xfrm>
            <a:off x="5604594" y="776007"/>
            <a:ext cx="1588101" cy="650246"/>
            <a:chOff x="5604594" y="1459908"/>
            <a:chExt cx="1588101" cy="650246"/>
          </a:xfrm>
        </p:grpSpPr>
        <p:pic>
          <p:nvPicPr>
            <p:cNvPr id="34" name="Grafik 33" descr="Ein Bild, das Screenshot enthält.&#10;&#10;Automatisch generierte Beschreibung"/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5604594" y="1459908"/>
              <a:ext cx="1588101" cy="650246"/>
            </a:xfrm>
            <a:prstGeom prst="rect">
              <a:avLst/>
            </a:prstGeom>
          </p:spPr>
        </p:pic>
        <p:sp>
          <p:nvSpPr>
            <p:cNvPr id="35" name="Rechteck 34"/>
            <p:cNvSpPr/>
            <p:nvPr userDrawn="1"/>
          </p:nvSpPr>
          <p:spPr bwMode="gray">
            <a:xfrm>
              <a:off x="6631396" y="1739890"/>
              <a:ext cx="482357" cy="179961"/>
            </a:xfrm>
            <a:prstGeom prst="rect">
              <a:avLst/>
            </a:pr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36" name="Rechteck"/>
          <p:cNvSpPr/>
          <p:nvPr userDrawn="1"/>
        </p:nvSpPr>
        <p:spPr bwMode="gray">
          <a:xfrm>
            <a:off x="7530036" y="959758"/>
            <a:ext cx="334720" cy="338137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microsoft.com/office/2007/relationships/hdphoto" Target="../media/hdphoto1.wdp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Logo"/>
          <p:cNvPicPr>
            <a:picLocks noChangeAspect="1"/>
          </p:cNvPicPr>
          <p:nvPr userDrawn="1"/>
        </p:nvPicPr>
        <p:blipFill rotWithShape="1">
          <a:blip r:embed="rId36">
            <a:extLst>
              <a:ext uri="{BEBA8EAE-BF5A-486C-A8C5-ECC9F3942E4B}">
                <a14:imgProps xmlns="" xmlns:a14="http://schemas.microsoft.com/office/drawing/2010/main">
                  <a14:imgLayer r:embed="rId37">
                    <a14:imgEffect>
                      <a14:brightnessContrast bright="-8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r="64013"/>
          <a:stretch>
            <a:fillRect/>
          </a:stretch>
        </p:blipFill>
        <p:spPr bwMode="gray">
          <a:xfrm>
            <a:off x="8692041" y="4778859"/>
            <a:ext cx="309835" cy="237625"/>
          </a:xfrm>
          <a:prstGeom prst="rect">
            <a:avLst/>
          </a:prstGeom>
        </p:spPr>
      </p:pic>
      <p:sp>
        <p:nvSpPr>
          <p:cNvPr id="15" name="bar"/>
          <p:cNvSpPr/>
          <p:nvPr userDrawn="1"/>
        </p:nvSpPr>
        <p:spPr bwMode="gray">
          <a:xfrm>
            <a:off x="8167688" y="4600319"/>
            <a:ext cx="849312" cy="518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dirty="0" err="1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9" name="Fußzeile"/>
          <p:cNvSpPr>
            <a:spLocks noGrp="1"/>
          </p:cNvSpPr>
          <p:nvPr>
            <p:ph type="ftr" sz="quarter" idx="3"/>
          </p:nvPr>
        </p:nvSpPr>
        <p:spPr bwMode="gray">
          <a:xfrm>
            <a:off x="1846523" y="4926383"/>
            <a:ext cx="5775978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 spc="38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Titel of the presentation</a:t>
            </a:r>
          </a:p>
        </p:txBody>
      </p:sp>
      <p:sp>
        <p:nvSpPr>
          <p:cNvPr id="10" name="Datum"/>
          <p:cNvSpPr>
            <a:spLocks noGrp="1"/>
          </p:cNvSpPr>
          <p:nvPr>
            <p:ph type="dt" sz="half" idx="2"/>
          </p:nvPr>
        </p:nvSpPr>
        <p:spPr bwMode="gray">
          <a:xfrm>
            <a:off x="1059417" y="4926383"/>
            <a:ext cx="533639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>
              <a:defRPr lang="de-DE" sz="600" spc="38" baseline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5" name="Foliennummernplatzhalter"/>
          <p:cNvSpPr>
            <a:spLocks noGrp="1"/>
          </p:cNvSpPr>
          <p:nvPr>
            <p:ph type="sldNum" sz="quarter" idx="4"/>
          </p:nvPr>
        </p:nvSpPr>
        <p:spPr bwMode="gray">
          <a:xfrm>
            <a:off x="449817" y="4926383"/>
            <a:ext cx="450850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lang="de-DE" sz="600" spc="38" baseline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4" name="Trennlinie 2"/>
          <p:cNvCxnSpPr/>
          <p:nvPr userDrawn="1"/>
        </p:nvCxnSpPr>
        <p:spPr bwMode="gray">
          <a:xfrm>
            <a:off x="1708149" y="4931713"/>
            <a:ext cx="0" cy="77787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Trennline 1"/>
          <p:cNvCxnSpPr/>
          <p:nvPr userDrawn="1"/>
        </p:nvCxnSpPr>
        <p:spPr bwMode="gray">
          <a:xfrm>
            <a:off x="917820" y="4931714"/>
            <a:ext cx="0" cy="77787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"/>
          <p:cNvSpPr>
            <a:spLocks noGrp="1"/>
          </p:cNvSpPr>
          <p:nvPr>
            <p:ph type="body" idx="1"/>
          </p:nvPr>
        </p:nvSpPr>
        <p:spPr bwMode="gray">
          <a:xfrm>
            <a:off x="449818" y="1020969"/>
            <a:ext cx="7172684" cy="3495470"/>
          </a:xfrm>
          <a:prstGeom prst="rect">
            <a:avLst/>
          </a:prstGeom>
        </p:spPr>
        <p:txBody>
          <a:bodyPr vert="horz" lIns="0" tIns="0" rIns="72000" bIns="0" rtlCol="0">
            <a:noAutofit/>
          </a:bodyPr>
          <a:lstStyle/>
          <a:p>
            <a:pPr lvl="0"/>
            <a:r>
              <a:rPr lang="en-GB" noProof="0" dirty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 dirty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 dirty="0"/>
              <a:t>Third level</a:t>
            </a:r>
          </a:p>
        </p:txBody>
      </p:sp>
      <p:sp>
        <p:nvSpPr>
          <p:cNvPr id="22" name="Headline"/>
          <p:cNvSpPr>
            <a:spLocks noGrp="1"/>
          </p:cNvSpPr>
          <p:nvPr>
            <p:ph type="title"/>
          </p:nvPr>
        </p:nvSpPr>
        <p:spPr bwMode="gray">
          <a:xfrm>
            <a:off x="449817" y="240212"/>
            <a:ext cx="7172684" cy="540544"/>
          </a:xfrm>
          <a:prstGeom prst="rect">
            <a:avLst/>
          </a:prstGeom>
        </p:spPr>
        <p:txBody>
          <a:bodyPr vert="horz" lIns="0" tIns="0" rIns="72000" bIns="0" rtlCol="0" anchor="b">
            <a:noAutofit/>
          </a:bodyPr>
          <a:lstStyle/>
          <a:p>
            <a:r>
              <a:rPr lang="en-GB"/>
              <a:t>Click to edit headline</a:t>
            </a:r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</p:sldLayoutIdLst>
  <p:transition>
    <p:fade/>
  </p:transition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1800" b="1" kern="1200" cap="none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None/>
        <a:defRPr lang="de-DE" sz="1200" kern="120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180975" indent="-180975" algn="l" defTabSz="6858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Font typeface="Wingdings" panose="05000000000000000000" pitchFamily="2" charset="2"/>
        <a:buChar char="§"/>
        <a:defRPr lang="de-DE" sz="1200" kern="120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357505" indent="-176530" algn="l" defTabSz="6858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Font typeface="Symbol" panose="05050102010706020507" pitchFamily="18" charset="2"/>
        <a:buChar char="-"/>
        <a:defRPr lang="de-DE" sz="1100" kern="1200" dirty="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699848" y="2266746"/>
            <a:ext cx="7971711" cy="360099"/>
          </a:xfrm>
        </p:spPr>
        <p:txBody>
          <a:bodyPr/>
          <a:lstStyle/>
          <a:p>
            <a:r>
              <a:rPr lang="en-GB" dirty="0"/>
              <a:t>Open Budget Survey 2019. </a:t>
            </a:r>
          </a:p>
        </p:txBody>
      </p:sp>
      <p:sp>
        <p:nvSpPr>
          <p:cNvPr id="4" name="Textplatzhalter 26"/>
          <p:cNvSpPr>
            <a:spLocks noGrp="1"/>
          </p:cNvSpPr>
          <p:nvPr>
            <p:ph type="body" sz="quarter" idx="4294967295"/>
          </p:nvPr>
        </p:nvSpPr>
        <p:spPr>
          <a:xfrm>
            <a:off x="6655435" y="3951605"/>
            <a:ext cx="1334135" cy="85090"/>
          </a:xfrm>
          <a:prstGeom prst="rect">
            <a:avLst/>
          </a:prstGeom>
        </p:spPr>
        <p:txBody>
          <a:bodyPr/>
          <a:lstStyle/>
          <a:p>
            <a:r>
              <a:rPr lang="en-GB" sz="700" dirty="0"/>
              <a:t>In cooperation with:</a:t>
            </a:r>
          </a:p>
        </p:txBody>
      </p:sp>
      <p:pic>
        <p:nvPicPr>
          <p:cNvPr id="8" name="Picture Placeholder 7" descr="mft"/>
          <p:cNvPicPr>
            <a:picLocks noGrp="1" noChangeAspect="1"/>
          </p:cNvPicPr>
          <p:nvPr>
            <p:ph type="pic" sz="quarter" idx="15"/>
          </p:nvPr>
        </p:nvPicPr>
        <p:blipFill>
          <a:blip r:embed="rId3"/>
          <a:stretch>
            <a:fillRect/>
          </a:stretch>
        </p:blipFill>
        <p:spPr>
          <a:xfrm>
            <a:off x="6916420" y="4112895"/>
            <a:ext cx="1497330" cy="280035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49817" y="1020968"/>
            <a:ext cx="8170075" cy="2849992"/>
          </a:xfrm>
        </p:spPr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800" dirty="0" err="1"/>
              <a:t>Pravovremeno</a:t>
            </a:r>
            <a:r>
              <a:rPr lang="en-US" sz="1800" dirty="0"/>
              <a:t> </a:t>
            </a:r>
            <a:r>
              <a:rPr lang="en-US" sz="1800" dirty="0" err="1"/>
              <a:t>i</a:t>
            </a:r>
            <a:r>
              <a:rPr lang="en-US" sz="1800" dirty="0"/>
              <a:t> online </a:t>
            </a:r>
            <a:r>
              <a:rPr lang="en-US" sz="1800" dirty="0" err="1"/>
              <a:t>objavljivati</a:t>
            </a:r>
            <a:r>
              <a:rPr lang="en-US" sz="1800" dirty="0"/>
              <a:t> </a:t>
            </a:r>
            <a:r>
              <a:rPr lang="en-US" sz="1800" dirty="0" err="1"/>
              <a:t>Periodične</a:t>
            </a:r>
            <a:r>
              <a:rPr lang="en-US" sz="1800" dirty="0"/>
              <a:t> (</a:t>
            </a:r>
            <a:r>
              <a:rPr lang="en-US" sz="1800" dirty="0" err="1"/>
              <a:t>Kvartalne</a:t>
            </a:r>
            <a:r>
              <a:rPr lang="en-US" sz="1800" dirty="0"/>
              <a:t>) </a:t>
            </a:r>
            <a:r>
              <a:rPr lang="en-US" sz="1800" dirty="0" err="1"/>
              <a:t>izvještaje</a:t>
            </a:r>
            <a:r>
              <a:rPr lang="en-US" sz="1800" dirty="0"/>
              <a:t> o </a:t>
            </a:r>
            <a:r>
              <a:rPr lang="en-US" sz="1800" dirty="0" err="1"/>
              <a:t>izvršenju</a:t>
            </a:r>
            <a:r>
              <a:rPr lang="en-US" sz="1800" dirty="0"/>
              <a:t> </a:t>
            </a:r>
            <a:r>
              <a:rPr lang="en-US" sz="1800" dirty="0" err="1"/>
              <a:t>budžeta</a:t>
            </a:r>
            <a:r>
              <a:rPr lang="en-US" sz="1800" dirty="0" smtClean="0"/>
              <a:t>;</a:t>
            </a:r>
            <a:endParaRPr lang="en-US" sz="18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800" dirty="0" err="1" smtClean="0"/>
              <a:t>Izraditi</a:t>
            </a:r>
            <a:r>
              <a:rPr lang="en-US" sz="1800" dirty="0" smtClean="0"/>
              <a:t> </a:t>
            </a:r>
            <a:r>
              <a:rPr lang="en-US" sz="1800" dirty="0" err="1"/>
              <a:t>i</a:t>
            </a:r>
            <a:r>
              <a:rPr lang="en-US" sz="1800" dirty="0"/>
              <a:t> </a:t>
            </a:r>
            <a:r>
              <a:rPr lang="en-US" sz="1800" dirty="0" err="1"/>
              <a:t>pravovremeno</a:t>
            </a:r>
            <a:r>
              <a:rPr lang="en-US" sz="1800" dirty="0"/>
              <a:t> online </a:t>
            </a:r>
            <a:r>
              <a:rPr lang="en-US" sz="1800" dirty="0" err="1"/>
              <a:t>objaviti</a:t>
            </a:r>
            <a:r>
              <a:rPr lang="en-US" sz="1800" dirty="0"/>
              <a:t> </a:t>
            </a:r>
            <a:r>
              <a:rPr lang="en-US" sz="1800" dirty="0" err="1"/>
              <a:t>Budžet</a:t>
            </a:r>
            <a:r>
              <a:rPr lang="en-US" sz="1800" dirty="0"/>
              <a:t> </a:t>
            </a:r>
            <a:r>
              <a:rPr lang="en-US" sz="1800" dirty="0" err="1"/>
              <a:t>za</a:t>
            </a:r>
            <a:r>
              <a:rPr lang="en-US" sz="1800" dirty="0"/>
              <a:t> </a:t>
            </a:r>
            <a:r>
              <a:rPr lang="en-US" sz="1800" dirty="0" err="1"/>
              <a:t>građane</a:t>
            </a:r>
            <a:r>
              <a:rPr lang="en-US" sz="1800" dirty="0"/>
              <a:t> </a:t>
            </a:r>
            <a:r>
              <a:rPr lang="en-US" sz="1800" dirty="0" err="1"/>
              <a:t>i</a:t>
            </a:r>
            <a:r>
              <a:rPr lang="en-US" sz="1800" dirty="0"/>
              <a:t> </a:t>
            </a:r>
            <a:r>
              <a:rPr lang="en-US" sz="1800" dirty="0" err="1"/>
              <a:t>Polugodišnji</a:t>
            </a:r>
            <a:r>
              <a:rPr lang="en-US" sz="1800" dirty="0"/>
              <a:t> </a:t>
            </a:r>
            <a:r>
              <a:rPr lang="en-US" sz="1800" dirty="0" err="1"/>
              <a:t>pregled</a:t>
            </a:r>
            <a:r>
              <a:rPr lang="en-US" sz="1800" dirty="0"/>
              <a:t> </a:t>
            </a:r>
            <a:r>
              <a:rPr lang="en-US" sz="1800" dirty="0" err="1"/>
              <a:t>budžeta</a:t>
            </a:r>
            <a:r>
              <a:rPr lang="en-US" sz="1800" dirty="0"/>
              <a:t>;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800" dirty="0" smtClean="0"/>
              <a:t>U </a:t>
            </a:r>
            <a:r>
              <a:rPr lang="en-US" sz="1800" dirty="0" err="1"/>
              <a:t>Prijedlog</a:t>
            </a:r>
            <a:r>
              <a:rPr lang="en-US" sz="1800" dirty="0"/>
              <a:t> </a:t>
            </a:r>
            <a:r>
              <a:rPr lang="en-US" sz="1800" dirty="0" err="1"/>
              <a:t>budžeta</a:t>
            </a:r>
            <a:r>
              <a:rPr lang="en-US" sz="1800" dirty="0"/>
              <a:t> </a:t>
            </a:r>
            <a:r>
              <a:rPr lang="en-US" sz="1800" dirty="0" err="1"/>
              <a:t>uvrstiti</a:t>
            </a:r>
            <a:r>
              <a:rPr lang="en-US" sz="1800" dirty="0"/>
              <a:t> </a:t>
            </a:r>
            <a:r>
              <a:rPr lang="en-US" sz="1800" dirty="0" err="1"/>
              <a:t>dodatne</a:t>
            </a:r>
            <a:r>
              <a:rPr lang="en-US" sz="1800" dirty="0"/>
              <a:t> </a:t>
            </a:r>
            <a:r>
              <a:rPr lang="en-US" sz="1800" dirty="0" err="1"/>
              <a:t>informacije</a:t>
            </a:r>
            <a:r>
              <a:rPr lang="en-US" sz="1800" dirty="0"/>
              <a:t> o </a:t>
            </a:r>
            <a:r>
              <a:rPr lang="en-US" sz="1800" dirty="0" err="1"/>
              <a:t>prihodima</a:t>
            </a:r>
            <a:r>
              <a:rPr lang="en-US" sz="1800" dirty="0"/>
              <a:t> </a:t>
            </a:r>
            <a:r>
              <a:rPr lang="en-US" sz="1800" dirty="0" err="1"/>
              <a:t>i</a:t>
            </a:r>
            <a:r>
              <a:rPr lang="en-US" sz="1800" dirty="0"/>
              <a:t> </a:t>
            </a:r>
            <a:r>
              <a:rPr lang="en-US" sz="1800" dirty="0" err="1"/>
              <a:t>rashodima</a:t>
            </a:r>
            <a:r>
              <a:rPr lang="en-US" sz="1800" dirty="0"/>
              <a:t>;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800" dirty="0" smtClean="0"/>
              <a:t>U </a:t>
            </a:r>
            <a:r>
              <a:rPr lang="en-US" sz="1800" dirty="0" err="1"/>
              <a:t>Godišnji</a:t>
            </a:r>
            <a:r>
              <a:rPr lang="en-US" sz="1800" dirty="0"/>
              <a:t> </a:t>
            </a:r>
            <a:r>
              <a:rPr lang="en-US" sz="1800" dirty="0" err="1"/>
              <a:t>izvještaj</a:t>
            </a:r>
            <a:r>
              <a:rPr lang="en-US" sz="1800" dirty="0"/>
              <a:t> o </a:t>
            </a:r>
            <a:r>
              <a:rPr lang="en-US" sz="1800" dirty="0" err="1"/>
              <a:t>izvršenju</a:t>
            </a:r>
            <a:r>
              <a:rPr lang="en-US" sz="1800" dirty="0"/>
              <a:t> </a:t>
            </a:r>
            <a:r>
              <a:rPr lang="en-US" sz="1800" dirty="0" err="1"/>
              <a:t>budžeta</a:t>
            </a:r>
            <a:r>
              <a:rPr lang="en-US" sz="1800" dirty="0"/>
              <a:t> </a:t>
            </a:r>
            <a:r>
              <a:rPr lang="en-US" sz="1800" dirty="0" err="1"/>
              <a:t>uvrstiti</a:t>
            </a:r>
            <a:r>
              <a:rPr lang="en-US" sz="1800" dirty="0"/>
              <a:t> </a:t>
            </a:r>
            <a:r>
              <a:rPr lang="en-US" sz="1800" dirty="0" err="1"/>
              <a:t>pokazatelje</a:t>
            </a:r>
            <a:r>
              <a:rPr lang="en-US" sz="1800" dirty="0"/>
              <a:t> </a:t>
            </a:r>
            <a:r>
              <a:rPr lang="en-US" sz="1800" dirty="0" err="1"/>
              <a:t>učinka</a:t>
            </a:r>
            <a:r>
              <a:rPr lang="en-US" sz="1800" dirty="0"/>
              <a:t> </a:t>
            </a:r>
            <a:r>
              <a:rPr lang="en-US" sz="1800" dirty="0" err="1"/>
              <a:t>i</a:t>
            </a:r>
            <a:r>
              <a:rPr lang="en-US" sz="1800" dirty="0"/>
              <a:t> </a:t>
            </a:r>
            <a:r>
              <a:rPr lang="en-US" sz="1800" dirty="0" err="1"/>
              <a:t>makroekonomske</a:t>
            </a:r>
            <a:r>
              <a:rPr lang="en-US" sz="1800" dirty="0"/>
              <a:t> </a:t>
            </a:r>
            <a:r>
              <a:rPr lang="en-US" sz="1800" dirty="0" err="1"/>
              <a:t>pokazatelje</a:t>
            </a:r>
            <a:r>
              <a:rPr lang="en-US" sz="1800" dirty="0"/>
              <a:t>;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800" dirty="0" err="1" smtClean="0"/>
              <a:t>Povećati</a:t>
            </a:r>
            <a:r>
              <a:rPr lang="en-US" sz="1800" dirty="0" smtClean="0"/>
              <a:t> </a:t>
            </a:r>
            <a:r>
              <a:rPr lang="en-US" sz="1800" dirty="0" err="1"/>
              <a:t>sveobuhvatnost</a:t>
            </a:r>
            <a:r>
              <a:rPr lang="en-US" sz="1800" dirty="0"/>
              <a:t> </a:t>
            </a:r>
            <a:r>
              <a:rPr lang="en-US" sz="1800" dirty="0" err="1"/>
              <a:t>Usvojenog</a:t>
            </a:r>
            <a:r>
              <a:rPr lang="en-US" sz="1800" dirty="0"/>
              <a:t> </a:t>
            </a:r>
            <a:r>
              <a:rPr lang="en-US" sz="1800" dirty="0" err="1"/>
              <a:t>budžeta</a:t>
            </a:r>
            <a:r>
              <a:rPr lang="en-US" sz="1800" dirty="0"/>
              <a:t> </a:t>
            </a:r>
            <a:r>
              <a:rPr lang="en-US" sz="1800" dirty="0" err="1"/>
              <a:t>uvrštavanjem</a:t>
            </a:r>
            <a:r>
              <a:rPr lang="en-US" sz="1800" dirty="0"/>
              <a:t> </a:t>
            </a:r>
            <a:r>
              <a:rPr lang="en-US" sz="1800" dirty="0" err="1"/>
              <a:t>detaljne</a:t>
            </a:r>
            <a:r>
              <a:rPr lang="en-US" sz="1800" dirty="0"/>
              <a:t> </a:t>
            </a:r>
            <a:r>
              <a:rPr lang="en-US" sz="1800" dirty="0" err="1"/>
              <a:t>procjene</a:t>
            </a:r>
            <a:r>
              <a:rPr lang="en-US" sz="1800" dirty="0"/>
              <a:t> </a:t>
            </a:r>
            <a:r>
              <a:rPr lang="en-US" sz="1800" dirty="0" err="1"/>
              <a:t>rashoda</a:t>
            </a:r>
            <a:r>
              <a:rPr lang="en-US" sz="1800" dirty="0"/>
              <a:t> </a:t>
            </a:r>
            <a:r>
              <a:rPr lang="en-US" sz="1800" dirty="0" err="1"/>
              <a:t>po</a:t>
            </a:r>
            <a:r>
              <a:rPr lang="en-US" sz="1800" dirty="0"/>
              <a:t> </a:t>
            </a:r>
            <a:r>
              <a:rPr lang="en-US" sz="1800" dirty="0" err="1"/>
              <a:t>pojedinačnim</a:t>
            </a:r>
            <a:r>
              <a:rPr lang="en-US" sz="1800" dirty="0"/>
              <a:t> </a:t>
            </a:r>
            <a:r>
              <a:rPr lang="en-US" sz="1800" dirty="0" err="1"/>
              <a:t>programima</a:t>
            </a:r>
            <a:r>
              <a:rPr lang="en-US" sz="1800" dirty="0"/>
              <a:t>, </a:t>
            </a:r>
            <a:r>
              <a:rPr lang="en-US" sz="1800" dirty="0" err="1"/>
              <a:t>prikazivanjem</a:t>
            </a:r>
            <a:r>
              <a:rPr lang="en-US" sz="1800" dirty="0"/>
              <a:t> </a:t>
            </a:r>
            <a:r>
              <a:rPr lang="en-US" sz="1800" dirty="0" err="1"/>
              <a:t>dodatnih</a:t>
            </a:r>
            <a:r>
              <a:rPr lang="en-US" sz="1800" dirty="0"/>
              <a:t> </a:t>
            </a:r>
            <a:r>
              <a:rPr lang="en-US" sz="1800" dirty="0" err="1"/>
              <a:t>informacija</a:t>
            </a:r>
            <a:r>
              <a:rPr lang="en-US" sz="1800" dirty="0"/>
              <a:t> o </a:t>
            </a:r>
            <a:r>
              <a:rPr lang="en-US" sz="1800" dirty="0" err="1"/>
              <a:t>pojedinačnim</a:t>
            </a:r>
            <a:r>
              <a:rPr lang="en-US" sz="1800" dirty="0"/>
              <a:t> </a:t>
            </a:r>
            <a:r>
              <a:rPr lang="en-US" sz="1800" dirty="0" err="1"/>
              <a:t>izvorima</a:t>
            </a:r>
            <a:r>
              <a:rPr lang="en-US" sz="1800" dirty="0"/>
              <a:t> </a:t>
            </a:r>
            <a:r>
              <a:rPr lang="en-US" sz="1800" dirty="0" err="1"/>
              <a:t>prihoda</a:t>
            </a:r>
            <a:r>
              <a:rPr lang="en-US" sz="1800" dirty="0"/>
              <a:t>, </a:t>
            </a:r>
            <a:r>
              <a:rPr lang="en-US" sz="1800" dirty="0" err="1"/>
              <a:t>i</a:t>
            </a:r>
            <a:r>
              <a:rPr lang="en-US" sz="1800" dirty="0"/>
              <a:t> </a:t>
            </a:r>
            <a:r>
              <a:rPr lang="en-US" sz="1800" dirty="0" err="1"/>
              <a:t>informacijama</a:t>
            </a:r>
            <a:r>
              <a:rPr lang="en-US" sz="1800" dirty="0"/>
              <a:t> o </a:t>
            </a:r>
            <a:r>
              <a:rPr lang="en-US" sz="1800" dirty="0" err="1"/>
              <a:t>procjeni</a:t>
            </a:r>
            <a:r>
              <a:rPr lang="en-US" sz="1800" dirty="0"/>
              <a:t> </a:t>
            </a:r>
            <a:r>
              <a:rPr lang="en-US" sz="1800" dirty="0" err="1"/>
              <a:t>unutrašnjeg</a:t>
            </a:r>
            <a:r>
              <a:rPr lang="en-US" sz="1800" dirty="0"/>
              <a:t> </a:t>
            </a:r>
            <a:r>
              <a:rPr lang="en-US" sz="1800" dirty="0" err="1"/>
              <a:t>duga</a:t>
            </a:r>
            <a:r>
              <a:rPr lang="en-US" sz="1800" dirty="0"/>
              <a:t>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49817" y="240212"/>
            <a:ext cx="8047412" cy="540544"/>
          </a:xfrm>
        </p:spPr>
        <p:txBody>
          <a:bodyPr/>
          <a:lstStyle/>
          <a:p>
            <a:r>
              <a:rPr lang="nb-NO" sz="2400" dirty="0"/>
              <a:t>Preporuke za poboljšanje budžetske transparentnosti: </a:t>
            </a:r>
          </a:p>
        </p:txBody>
      </p:sp>
    </p:spTree>
    <p:extLst>
      <p:ext uri="{BB962C8B-B14F-4D97-AF65-F5344CB8AC3E}">
        <p14:creationId xmlns="" xmlns:p14="http://schemas.microsoft.com/office/powerpoint/2010/main" val="2415930571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49818" y="1020968"/>
            <a:ext cx="8214680" cy="2849992"/>
          </a:xfrm>
        </p:spPr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800" dirty="0"/>
              <a:t>Istraživanje o otvorenosti budžeta pokriva još dva aspekta budžetskog procesa a to su: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800" dirty="0"/>
              <a:t>Mogućnosti participacije građana u budžetskom ciklusu </a:t>
            </a:r>
            <a:endParaRPr lang="bs-Latn-BA" sz="18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de-DE" sz="18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de-DE" sz="18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49817" y="240212"/>
            <a:ext cx="5739110" cy="540544"/>
          </a:xfrm>
        </p:spPr>
        <p:txBody>
          <a:bodyPr/>
          <a:lstStyle/>
          <a:p>
            <a:r>
              <a:rPr lang="en-US" sz="2400" dirty="0" err="1"/>
              <a:t>Indeks</a:t>
            </a:r>
            <a:r>
              <a:rPr lang="en-US" sz="2400" dirty="0"/>
              <a:t> </a:t>
            </a:r>
            <a:r>
              <a:rPr lang="en-US" sz="2400" dirty="0" err="1"/>
              <a:t>otvorenosti</a:t>
            </a:r>
            <a:r>
              <a:rPr lang="en-US" sz="2400" dirty="0"/>
              <a:t> </a:t>
            </a:r>
            <a:r>
              <a:rPr lang="en-US" sz="2400" dirty="0" err="1"/>
              <a:t>budžeta</a:t>
            </a:r>
            <a:r>
              <a:rPr lang="en-US" sz="2400" dirty="0"/>
              <a:t> </a:t>
            </a:r>
            <a:r>
              <a:rPr lang="en-US" sz="2400" dirty="0" err="1"/>
              <a:t>BiH</a:t>
            </a:r>
            <a:r>
              <a:rPr lang="en-US" sz="2400" dirty="0"/>
              <a:t> 2019.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565141554"/>
              </p:ext>
            </p:extLst>
          </p:nvPr>
        </p:nvGraphicFramePr>
        <p:xfrm>
          <a:off x="1159275" y="2164726"/>
          <a:ext cx="1931045" cy="2074144"/>
        </p:xfrm>
        <a:graphic>
          <a:graphicData uri="http://schemas.openxmlformats.org/drawingml/2006/table">
            <a:tbl>
              <a:tblPr/>
              <a:tblGrid>
                <a:gridCol w="1931045"/>
              </a:tblGrid>
              <a:tr h="248505">
                <a:tc>
                  <a:txBody>
                    <a:bodyPr/>
                    <a:lstStyle>
                      <a:lvl1pPr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1pPr>
                      <a:lvl2pPr marL="4572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2pPr>
                      <a:lvl3pPr marL="9144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3pPr>
                      <a:lvl4pPr marL="1371600">
                        <a:spcBef>
                          <a:spcPts val="4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4pPr>
                      <a:lvl5pPr marL="1828800">
                        <a:spcBef>
                          <a:spcPts val="4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5pPr>
                      <a:lvl6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6pPr>
                      <a:lvl7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7pPr>
                      <a:lvl8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8pPr>
                      <a:lvl9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s-Latn-BA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Osaka" charset="0"/>
                          <a:cs typeface="Osaka" charset="0"/>
                        </a:rPr>
                        <a:t>Učešće javnosti </a:t>
                      </a:r>
                    </a:p>
                  </a:txBody>
                  <a:tcPr marL="62507" marR="62507" marT="31253" marB="3125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</a:tr>
              <a:tr h="807859">
                <a:tc>
                  <a:txBody>
                    <a:bodyPr/>
                    <a:lstStyle>
                      <a:lvl1pPr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1pPr>
                      <a:lvl2pPr marL="4572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2pPr>
                      <a:lvl3pPr marL="9144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3pPr>
                      <a:lvl4pPr marL="1371600">
                        <a:spcBef>
                          <a:spcPts val="4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4pPr>
                      <a:lvl5pPr marL="1828800">
                        <a:spcBef>
                          <a:spcPts val="4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5pPr>
                      <a:lvl6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6pPr>
                      <a:lvl7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7pPr>
                      <a:lvl8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8pPr>
                      <a:lvl9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s-Latn-BA" altLang="en-US" sz="3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Osaka" charset="0"/>
                          <a:cs typeface="Osaka" charset="0"/>
                        </a:rPr>
                        <a:t>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s-Latn-BA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Osaka" charset="0"/>
                          <a:cs typeface="Osaka" charset="0"/>
                        </a:rPr>
                        <a:t>Od 100 poena</a:t>
                      </a:r>
                    </a:p>
                  </a:txBody>
                  <a:tcPr marL="62507" marR="62507" marT="31253" marB="3125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</a:tr>
              <a:tr h="1016373">
                <a:tc>
                  <a:txBody>
                    <a:bodyPr/>
                    <a:lstStyle>
                      <a:lvl1pPr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1pPr>
                      <a:lvl2pPr marL="4572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2pPr>
                      <a:lvl3pPr marL="9144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3pPr>
                      <a:lvl4pPr marL="1371600">
                        <a:spcBef>
                          <a:spcPts val="4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4pPr>
                      <a:lvl5pPr marL="1828800">
                        <a:spcBef>
                          <a:spcPts val="4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5pPr>
                      <a:lvl6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6pPr>
                      <a:lvl7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7pPr>
                      <a:lvl8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8pPr>
                      <a:lvl9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s-Latn-BA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Osaka" charset="0"/>
                          <a:cs typeface="Osaka" charset="0"/>
                        </a:rPr>
                        <a:t>Vlast u Bosni i Hercegovini pruža minimalne mogućnosti građanima da se uključe u budžetski proces. </a:t>
                      </a:r>
                    </a:p>
                  </a:txBody>
                  <a:tcPr marL="62507" marR="62507" marT="31253" marB="3125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</a:tr>
            </a:tbl>
          </a:graphicData>
        </a:graphic>
      </p:graphicFrame>
      <p:pic>
        <p:nvPicPr>
          <p:cNvPr id="7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9372" y="1851706"/>
            <a:ext cx="5026413" cy="27091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446292123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684092" y="-116627"/>
            <a:ext cx="5761412" cy="540544"/>
          </a:xfrm>
        </p:spPr>
        <p:txBody>
          <a:bodyPr/>
          <a:lstStyle/>
          <a:p>
            <a:r>
              <a:rPr lang="en-US" sz="2400" dirty="0" err="1"/>
              <a:t>Indeks</a:t>
            </a:r>
            <a:r>
              <a:rPr lang="en-US" sz="2400" dirty="0"/>
              <a:t> </a:t>
            </a:r>
            <a:r>
              <a:rPr lang="en-US" sz="2400" dirty="0" err="1"/>
              <a:t>otvorenosti</a:t>
            </a:r>
            <a:r>
              <a:rPr lang="en-US" sz="2400" dirty="0"/>
              <a:t> </a:t>
            </a:r>
            <a:r>
              <a:rPr lang="en-US" sz="2400" dirty="0" err="1"/>
              <a:t>budžeta</a:t>
            </a:r>
            <a:r>
              <a:rPr lang="en-US" sz="2400" dirty="0"/>
              <a:t> </a:t>
            </a:r>
            <a:r>
              <a:rPr lang="en-US" sz="2400" dirty="0" err="1"/>
              <a:t>BiH</a:t>
            </a:r>
            <a:r>
              <a:rPr lang="en-US" sz="2400" dirty="0"/>
              <a:t> 2019.</a:t>
            </a:r>
          </a:p>
        </p:txBody>
      </p:sp>
      <p:sp>
        <p:nvSpPr>
          <p:cNvPr id="2" name="Rectangle 1"/>
          <p:cNvSpPr/>
          <p:nvPr/>
        </p:nvSpPr>
        <p:spPr>
          <a:xfrm>
            <a:off x="111512" y="3679902"/>
            <a:ext cx="2553629" cy="122663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 smtClean="0"/>
          </a:p>
        </p:txBody>
      </p:sp>
      <p:pic>
        <p:nvPicPr>
          <p:cNvPr id="4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077" y="535259"/>
            <a:ext cx="7799846" cy="4112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079618444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284356" y="942910"/>
            <a:ext cx="8575288" cy="3138436"/>
          </a:xfrm>
        </p:spPr>
        <p:txBody>
          <a:bodyPr/>
          <a:lstStyle/>
          <a:p>
            <a:r>
              <a:rPr lang="en-US" sz="1300" b="1" u="sng" dirty="0" err="1" smtClean="0"/>
              <a:t>Ministarstvo</a:t>
            </a:r>
            <a:r>
              <a:rPr lang="en-US" sz="1300" b="1" u="sng" dirty="0" smtClean="0"/>
              <a:t> </a:t>
            </a:r>
            <a:r>
              <a:rPr lang="en-US" sz="1300" b="1" u="sng" dirty="0" err="1"/>
              <a:t>finansija</a:t>
            </a:r>
            <a:r>
              <a:rPr lang="en-US" sz="1300" b="1" u="sng" dirty="0"/>
              <a:t> </a:t>
            </a:r>
            <a:r>
              <a:rPr lang="en-US" sz="1300" b="1" u="sng" dirty="0" err="1"/>
              <a:t>i</a:t>
            </a:r>
            <a:r>
              <a:rPr lang="en-US" sz="1300" b="1" u="sng" dirty="0"/>
              <a:t> </a:t>
            </a:r>
            <a:r>
              <a:rPr lang="en-US" sz="1300" b="1" u="sng" dirty="0" err="1"/>
              <a:t>trezora</a:t>
            </a:r>
            <a:r>
              <a:rPr lang="en-US" sz="1300" b="1" u="sng" dirty="0"/>
              <a:t> </a:t>
            </a:r>
            <a:r>
              <a:rPr lang="en-US" sz="1300" b="1" u="sng" dirty="0" err="1"/>
              <a:t>BiH</a:t>
            </a:r>
            <a:endParaRPr lang="en-US" sz="1300" b="1" u="sng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300" dirty="0" smtClean="0"/>
              <a:t> </a:t>
            </a:r>
            <a:r>
              <a:rPr lang="en-US" sz="1300" dirty="0" err="1"/>
              <a:t>Testirati</a:t>
            </a:r>
            <a:r>
              <a:rPr lang="en-US" sz="1300" dirty="0"/>
              <a:t> </a:t>
            </a:r>
            <a:r>
              <a:rPr lang="en-US" sz="1300" dirty="0" err="1"/>
              <a:t>mehanizme</a:t>
            </a:r>
            <a:r>
              <a:rPr lang="en-US" sz="1300" dirty="0"/>
              <a:t> </a:t>
            </a:r>
            <a:r>
              <a:rPr lang="en-US" sz="1300" dirty="0" err="1"/>
              <a:t>koji</a:t>
            </a:r>
            <a:r>
              <a:rPr lang="en-US" sz="1300" dirty="0"/>
              <a:t> </a:t>
            </a:r>
            <a:r>
              <a:rPr lang="en-US" sz="1300" dirty="0" err="1"/>
              <a:t>će</a:t>
            </a:r>
            <a:r>
              <a:rPr lang="en-US" sz="1300" dirty="0"/>
              <a:t> </a:t>
            </a:r>
            <a:r>
              <a:rPr lang="en-US" sz="1300" dirty="0" err="1"/>
              <a:t>omogućiti</a:t>
            </a:r>
            <a:r>
              <a:rPr lang="en-US" sz="1300" dirty="0"/>
              <a:t> </a:t>
            </a:r>
            <a:r>
              <a:rPr lang="en-US" sz="1300" dirty="0" err="1"/>
              <a:t>uključivanje</a:t>
            </a:r>
            <a:r>
              <a:rPr lang="en-US" sz="1300" dirty="0"/>
              <a:t> </a:t>
            </a:r>
            <a:r>
              <a:rPr lang="en-US" sz="1300" dirty="0" err="1"/>
              <a:t>javnosti</a:t>
            </a:r>
            <a:r>
              <a:rPr lang="en-US" sz="1300" dirty="0"/>
              <a:t> </a:t>
            </a:r>
            <a:r>
              <a:rPr lang="en-US" sz="1300" dirty="0" err="1"/>
              <a:t>tokom</a:t>
            </a:r>
            <a:r>
              <a:rPr lang="en-US" sz="1300" dirty="0"/>
              <a:t> </a:t>
            </a:r>
            <a:r>
              <a:rPr lang="en-US" sz="1300" dirty="0" err="1"/>
              <a:t>formulacije</a:t>
            </a:r>
            <a:r>
              <a:rPr lang="en-US" sz="1300" dirty="0"/>
              <a:t> </a:t>
            </a:r>
            <a:r>
              <a:rPr lang="en-US" sz="1300" dirty="0" err="1"/>
              <a:t>i</a:t>
            </a:r>
            <a:r>
              <a:rPr lang="en-US" sz="1300" dirty="0"/>
              <a:t> </a:t>
            </a:r>
            <a:r>
              <a:rPr lang="en-US" sz="1300" dirty="0" err="1"/>
              <a:t>implementacije</a:t>
            </a:r>
            <a:r>
              <a:rPr lang="en-US" sz="1300" dirty="0"/>
              <a:t> </a:t>
            </a:r>
            <a:r>
              <a:rPr lang="en-US" sz="1300" dirty="0" err="1"/>
              <a:t>budžeta</a:t>
            </a:r>
            <a:r>
              <a:rPr lang="en-US" sz="1300" dirty="0"/>
              <a:t>;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300" dirty="0" smtClean="0"/>
              <a:t> </a:t>
            </a:r>
            <a:r>
              <a:rPr lang="en-US" sz="1300" dirty="0" err="1"/>
              <a:t>Aktivno</a:t>
            </a:r>
            <a:r>
              <a:rPr lang="en-US" sz="1300" dirty="0"/>
              <a:t> se </a:t>
            </a:r>
            <a:r>
              <a:rPr lang="en-US" sz="1300" dirty="0" err="1"/>
              <a:t>uključiti</a:t>
            </a:r>
            <a:r>
              <a:rPr lang="en-US" sz="1300" dirty="0"/>
              <a:t> u </a:t>
            </a:r>
            <a:r>
              <a:rPr lang="en-US" sz="1300" dirty="0" err="1"/>
              <a:t>razmatranje</a:t>
            </a:r>
            <a:r>
              <a:rPr lang="en-US" sz="1300" dirty="0"/>
              <a:t> </a:t>
            </a:r>
            <a:r>
              <a:rPr lang="en-US" sz="1300" dirty="0" err="1"/>
              <a:t>potreba</a:t>
            </a:r>
            <a:r>
              <a:rPr lang="en-US" sz="1300" dirty="0"/>
              <a:t> </a:t>
            </a:r>
            <a:r>
              <a:rPr lang="en-US" sz="1300" dirty="0" err="1"/>
              <a:t>ranjivih</a:t>
            </a:r>
            <a:r>
              <a:rPr lang="en-US" sz="1300" dirty="0"/>
              <a:t> </a:t>
            </a:r>
            <a:r>
              <a:rPr lang="en-US" sz="1300" dirty="0" err="1"/>
              <a:t>i</a:t>
            </a:r>
            <a:r>
              <a:rPr lang="en-US" sz="1300" dirty="0"/>
              <a:t> </a:t>
            </a:r>
            <a:r>
              <a:rPr lang="en-US" sz="1300" dirty="0" err="1"/>
              <a:t>najugroženijih</a:t>
            </a:r>
            <a:r>
              <a:rPr lang="en-US" sz="1300" dirty="0"/>
              <a:t> </a:t>
            </a:r>
            <a:r>
              <a:rPr lang="en-US" sz="1300" dirty="0" err="1"/>
              <a:t>kategorija</a:t>
            </a:r>
            <a:r>
              <a:rPr lang="en-US" sz="1300" dirty="0"/>
              <a:t> </a:t>
            </a:r>
            <a:r>
              <a:rPr lang="en-US" sz="1300" dirty="0" err="1"/>
              <a:t>stanovništva</a:t>
            </a:r>
            <a:r>
              <a:rPr lang="en-US" sz="1300" dirty="0"/>
              <a:t> </a:t>
            </a:r>
            <a:r>
              <a:rPr lang="en-US" sz="1300" dirty="0" err="1"/>
              <a:t>direktnim</a:t>
            </a:r>
            <a:r>
              <a:rPr lang="en-US" sz="1300" dirty="0"/>
              <a:t> </a:t>
            </a:r>
            <a:r>
              <a:rPr lang="en-US" sz="1300" dirty="0" err="1"/>
              <a:t>putem</a:t>
            </a:r>
            <a:r>
              <a:rPr lang="en-US" sz="1300" dirty="0"/>
              <a:t>, </a:t>
            </a:r>
            <a:r>
              <a:rPr lang="en-US" sz="1300" dirty="0" err="1"/>
              <a:t>ili</a:t>
            </a:r>
            <a:r>
              <a:rPr lang="en-US" sz="1300" dirty="0"/>
              <a:t> </a:t>
            </a:r>
            <a:r>
              <a:rPr lang="en-US" sz="1300" dirty="0" err="1"/>
              <a:t>putem</a:t>
            </a:r>
            <a:r>
              <a:rPr lang="en-US" sz="1300" dirty="0"/>
              <a:t> </a:t>
            </a:r>
            <a:r>
              <a:rPr lang="en-US" sz="1300" dirty="0" err="1"/>
              <a:t>organizacija</a:t>
            </a:r>
            <a:r>
              <a:rPr lang="en-US" sz="1300" dirty="0"/>
              <a:t> </a:t>
            </a:r>
            <a:r>
              <a:rPr lang="en-US" sz="1300" dirty="0" err="1"/>
              <a:t>civilnog</a:t>
            </a:r>
            <a:r>
              <a:rPr lang="en-US" sz="1300" dirty="0"/>
              <a:t> </a:t>
            </a:r>
            <a:r>
              <a:rPr lang="en-US" sz="1300" dirty="0" err="1"/>
              <a:t>društva</a:t>
            </a:r>
            <a:r>
              <a:rPr lang="en-US" sz="1300" dirty="0"/>
              <a:t> </a:t>
            </a:r>
            <a:r>
              <a:rPr lang="en-US" sz="1300" dirty="0" err="1"/>
              <a:t>koje</a:t>
            </a:r>
            <a:r>
              <a:rPr lang="en-US" sz="1300" dirty="0"/>
              <a:t> </a:t>
            </a:r>
            <a:r>
              <a:rPr lang="en-US" sz="1300" dirty="0" err="1"/>
              <a:t>ih</a:t>
            </a:r>
            <a:r>
              <a:rPr lang="en-US" sz="1300" dirty="0"/>
              <a:t> </a:t>
            </a:r>
            <a:r>
              <a:rPr lang="en-US" sz="1300" dirty="0" err="1"/>
              <a:t>zastupaju</a:t>
            </a:r>
            <a:r>
              <a:rPr lang="en-US" sz="1300" dirty="0"/>
              <a:t>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300" dirty="0" smtClean="0"/>
          </a:p>
          <a:p>
            <a:r>
              <a:rPr lang="en-US" sz="1300" b="1" u="sng" dirty="0" err="1" smtClean="0"/>
              <a:t>Parlamentarna</a:t>
            </a:r>
            <a:r>
              <a:rPr lang="en-US" sz="1300" b="1" u="sng" dirty="0" smtClean="0"/>
              <a:t> </a:t>
            </a:r>
            <a:r>
              <a:rPr lang="en-US" sz="1300" b="1" u="sng" dirty="0" err="1"/>
              <a:t>skupština</a:t>
            </a:r>
            <a:r>
              <a:rPr lang="en-US" sz="1300" b="1" u="sng" dirty="0"/>
              <a:t> </a:t>
            </a:r>
            <a:r>
              <a:rPr lang="en-US" sz="1300" b="1" u="sng" dirty="0" err="1"/>
              <a:t>BiH</a:t>
            </a:r>
            <a:r>
              <a:rPr lang="en-US" sz="1300" b="1" u="sng" dirty="0"/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300" dirty="0" smtClean="0"/>
              <a:t> </a:t>
            </a:r>
            <a:r>
              <a:rPr lang="en-US" sz="1300" dirty="0" err="1"/>
              <a:t>Omogućiti</a:t>
            </a:r>
            <a:r>
              <a:rPr lang="en-US" sz="1300" dirty="0"/>
              <a:t> </a:t>
            </a:r>
            <a:r>
              <a:rPr lang="en-US" sz="1300" dirty="0" err="1"/>
              <a:t>javnosti</a:t>
            </a:r>
            <a:r>
              <a:rPr lang="en-US" sz="1300" dirty="0"/>
              <a:t> </a:t>
            </a:r>
            <a:r>
              <a:rPr lang="en-US" sz="1300" dirty="0" err="1"/>
              <a:t>i</a:t>
            </a:r>
            <a:r>
              <a:rPr lang="en-US" sz="1300" dirty="0"/>
              <a:t> </a:t>
            </a:r>
            <a:r>
              <a:rPr lang="en-US" sz="1300" dirty="0" err="1"/>
              <a:t>predstavnicima</a:t>
            </a:r>
            <a:r>
              <a:rPr lang="en-US" sz="1300" dirty="0"/>
              <a:t> </a:t>
            </a:r>
            <a:r>
              <a:rPr lang="en-US" sz="1300" dirty="0" err="1"/>
              <a:t>civilnog</a:t>
            </a:r>
            <a:r>
              <a:rPr lang="en-US" sz="1300" dirty="0"/>
              <a:t> </a:t>
            </a:r>
            <a:r>
              <a:rPr lang="en-US" sz="1300" dirty="0" err="1"/>
              <a:t>društva</a:t>
            </a:r>
            <a:r>
              <a:rPr lang="en-US" sz="1300" dirty="0"/>
              <a:t> da </a:t>
            </a:r>
            <a:r>
              <a:rPr lang="en-US" sz="1300" dirty="0" err="1"/>
              <a:t>aktivno</a:t>
            </a:r>
            <a:r>
              <a:rPr lang="en-US" sz="1300" dirty="0"/>
              <a:t> </a:t>
            </a:r>
            <a:r>
              <a:rPr lang="en-US" sz="1300" dirty="0" err="1"/>
              <a:t>učestvuju</a:t>
            </a:r>
            <a:r>
              <a:rPr lang="en-US" sz="1300" dirty="0"/>
              <a:t> u </a:t>
            </a:r>
            <a:r>
              <a:rPr lang="en-US" sz="1300" dirty="0" err="1"/>
              <a:t>raspravama</a:t>
            </a:r>
            <a:r>
              <a:rPr lang="en-US" sz="1300" dirty="0"/>
              <a:t> </a:t>
            </a:r>
            <a:r>
              <a:rPr lang="en-US" sz="1300" dirty="0" err="1"/>
              <a:t>tokom</a:t>
            </a:r>
            <a:r>
              <a:rPr lang="en-US" sz="1300" dirty="0"/>
              <a:t> </a:t>
            </a:r>
            <a:r>
              <a:rPr lang="en-US" sz="1300" dirty="0" err="1"/>
              <a:t>razmatranja</a:t>
            </a:r>
            <a:r>
              <a:rPr lang="en-US" sz="1300" dirty="0"/>
              <a:t> </a:t>
            </a:r>
            <a:r>
              <a:rPr lang="en-US" sz="1300" dirty="0" err="1"/>
              <a:t>Prijedloga</a:t>
            </a:r>
            <a:r>
              <a:rPr lang="en-US" sz="1300" dirty="0"/>
              <a:t> </a:t>
            </a:r>
            <a:r>
              <a:rPr lang="en-US" sz="1300" dirty="0" err="1"/>
              <a:t>budžeta</a:t>
            </a:r>
            <a:r>
              <a:rPr lang="en-US" sz="1300" dirty="0"/>
              <a:t>, </a:t>
            </a:r>
            <a:r>
              <a:rPr lang="en-US" sz="1300" dirty="0" err="1"/>
              <a:t>prije</a:t>
            </a:r>
            <a:r>
              <a:rPr lang="en-US" sz="1300" dirty="0"/>
              <a:t> </a:t>
            </a:r>
            <a:r>
              <a:rPr lang="en-US" sz="1300" dirty="0" err="1"/>
              <a:t>njegovog</a:t>
            </a:r>
            <a:r>
              <a:rPr lang="en-US" sz="1300" dirty="0"/>
              <a:t> </a:t>
            </a:r>
            <a:r>
              <a:rPr lang="en-US" sz="1300" dirty="0" err="1"/>
              <a:t>usvajanja</a:t>
            </a:r>
            <a:r>
              <a:rPr lang="en-US" sz="1300" dirty="0"/>
              <a:t>;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300" dirty="0" smtClean="0"/>
              <a:t> </a:t>
            </a:r>
            <a:r>
              <a:rPr lang="en-US" sz="1300" dirty="0" err="1"/>
              <a:t>Omogućiti</a:t>
            </a:r>
            <a:r>
              <a:rPr lang="en-US" sz="1300" dirty="0"/>
              <a:t> </a:t>
            </a:r>
            <a:r>
              <a:rPr lang="en-US" sz="1300" dirty="0" err="1"/>
              <a:t>javnosti</a:t>
            </a:r>
            <a:r>
              <a:rPr lang="en-US" sz="1300" dirty="0"/>
              <a:t> </a:t>
            </a:r>
            <a:r>
              <a:rPr lang="en-US" sz="1300" dirty="0" err="1"/>
              <a:t>i</a:t>
            </a:r>
            <a:r>
              <a:rPr lang="en-US" sz="1300" dirty="0"/>
              <a:t> </a:t>
            </a:r>
            <a:r>
              <a:rPr lang="en-US" sz="1300" dirty="0" err="1"/>
              <a:t>predstavnicima</a:t>
            </a:r>
            <a:r>
              <a:rPr lang="en-US" sz="1300" dirty="0"/>
              <a:t> </a:t>
            </a:r>
            <a:r>
              <a:rPr lang="en-US" sz="1300" dirty="0" err="1"/>
              <a:t>civilnog</a:t>
            </a:r>
            <a:r>
              <a:rPr lang="en-US" sz="1300" dirty="0"/>
              <a:t> </a:t>
            </a:r>
            <a:r>
              <a:rPr lang="en-US" sz="1300" dirty="0" err="1"/>
              <a:t>društva</a:t>
            </a:r>
            <a:r>
              <a:rPr lang="en-US" sz="1300" dirty="0"/>
              <a:t> da </a:t>
            </a:r>
            <a:r>
              <a:rPr lang="en-US" sz="1300" dirty="0" err="1"/>
              <a:t>aktivno</a:t>
            </a:r>
            <a:r>
              <a:rPr lang="en-US" sz="1300" dirty="0"/>
              <a:t> </a:t>
            </a:r>
            <a:r>
              <a:rPr lang="en-US" sz="1300" dirty="0" err="1"/>
              <a:t>učestvuju</a:t>
            </a:r>
            <a:r>
              <a:rPr lang="en-US" sz="1300" dirty="0"/>
              <a:t> u </a:t>
            </a:r>
            <a:r>
              <a:rPr lang="en-US" sz="1300" dirty="0" err="1"/>
              <a:t>raspravama</a:t>
            </a:r>
            <a:r>
              <a:rPr lang="en-US" sz="1300" dirty="0"/>
              <a:t> </a:t>
            </a:r>
            <a:r>
              <a:rPr lang="en-US" sz="1300" dirty="0" err="1"/>
              <a:t>tokom</a:t>
            </a:r>
            <a:r>
              <a:rPr lang="en-US" sz="1300" dirty="0"/>
              <a:t> </a:t>
            </a:r>
            <a:r>
              <a:rPr lang="en-US" sz="1300" dirty="0" err="1"/>
              <a:t>razmatranja</a:t>
            </a:r>
            <a:r>
              <a:rPr lang="en-US" sz="1300" dirty="0"/>
              <a:t> </a:t>
            </a:r>
            <a:r>
              <a:rPr lang="en-US" sz="1300" dirty="0" err="1"/>
              <a:t>revizorskih</a:t>
            </a:r>
            <a:r>
              <a:rPr lang="en-US" sz="1300" dirty="0"/>
              <a:t> </a:t>
            </a:r>
            <a:r>
              <a:rPr lang="en-US" sz="1300" dirty="0" err="1"/>
              <a:t>izvještaja</a:t>
            </a:r>
            <a:r>
              <a:rPr lang="en-US" sz="1300" dirty="0"/>
              <a:t>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300" dirty="0"/>
          </a:p>
          <a:p>
            <a:r>
              <a:rPr lang="en-US" sz="1300" b="1" u="sng" dirty="0" err="1" smtClean="0"/>
              <a:t>Ured</a:t>
            </a:r>
            <a:r>
              <a:rPr lang="en-US" sz="1300" b="1" u="sng" dirty="0" smtClean="0"/>
              <a:t> </a:t>
            </a:r>
            <a:r>
              <a:rPr lang="en-US" sz="1300" b="1" u="sng" dirty="0" err="1"/>
              <a:t>za</a:t>
            </a:r>
            <a:r>
              <a:rPr lang="en-US" sz="1300" b="1" u="sng" dirty="0"/>
              <a:t> </a:t>
            </a:r>
            <a:r>
              <a:rPr lang="en-US" sz="1300" b="1" u="sng" dirty="0" err="1"/>
              <a:t>reviziju</a:t>
            </a:r>
            <a:r>
              <a:rPr lang="en-US" sz="1300" b="1" u="sng" dirty="0"/>
              <a:t> </a:t>
            </a:r>
            <a:r>
              <a:rPr lang="en-US" sz="1300" b="1" u="sng" dirty="0" err="1"/>
              <a:t>institucija</a:t>
            </a:r>
            <a:r>
              <a:rPr lang="en-US" sz="1300" b="1" u="sng" dirty="0"/>
              <a:t> </a:t>
            </a:r>
            <a:r>
              <a:rPr lang="en-US" sz="1300" b="1" u="sng" dirty="0" err="1"/>
              <a:t>BiH</a:t>
            </a:r>
            <a:r>
              <a:rPr lang="en-US" sz="1300" b="1" u="sng" dirty="0"/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300" dirty="0" smtClean="0"/>
              <a:t> </a:t>
            </a:r>
            <a:r>
              <a:rPr lang="en-US" sz="1300" dirty="0" err="1"/>
              <a:t>Uspostaviti</a:t>
            </a:r>
            <a:r>
              <a:rPr lang="en-US" sz="1300" dirty="0"/>
              <a:t> </a:t>
            </a:r>
            <a:r>
              <a:rPr lang="en-US" sz="1300" dirty="0" err="1"/>
              <a:t>formalne</a:t>
            </a:r>
            <a:r>
              <a:rPr lang="en-US" sz="1300" dirty="0"/>
              <a:t> </a:t>
            </a:r>
            <a:r>
              <a:rPr lang="en-US" sz="1300" dirty="0" err="1"/>
              <a:t>mehanizme</a:t>
            </a:r>
            <a:r>
              <a:rPr lang="en-US" sz="1300" dirty="0"/>
              <a:t> </a:t>
            </a:r>
            <a:r>
              <a:rPr lang="en-US" sz="1300" dirty="0" err="1"/>
              <a:t>koji</a:t>
            </a:r>
            <a:r>
              <a:rPr lang="en-US" sz="1300" dirty="0"/>
              <a:t> </a:t>
            </a:r>
            <a:r>
              <a:rPr lang="en-US" sz="1300" dirty="0" err="1"/>
              <a:t>će</a:t>
            </a:r>
            <a:r>
              <a:rPr lang="en-US" sz="1300" dirty="0"/>
              <a:t> </a:t>
            </a:r>
            <a:r>
              <a:rPr lang="en-US" sz="1300" dirty="0" err="1"/>
              <a:t>omogućiti</a:t>
            </a:r>
            <a:r>
              <a:rPr lang="en-US" sz="1300" dirty="0"/>
              <a:t> </a:t>
            </a:r>
            <a:r>
              <a:rPr lang="en-US" sz="1300" dirty="0" err="1"/>
              <a:t>javnosti</a:t>
            </a:r>
            <a:r>
              <a:rPr lang="en-US" sz="1300" dirty="0"/>
              <a:t> da </a:t>
            </a:r>
            <a:r>
              <a:rPr lang="en-US" sz="1300" dirty="0" err="1"/>
              <a:t>doprinese</a:t>
            </a:r>
            <a:r>
              <a:rPr lang="en-US" sz="1300" dirty="0"/>
              <a:t> </a:t>
            </a:r>
            <a:r>
              <a:rPr lang="en-US" sz="1300" dirty="0" err="1"/>
              <a:t>relevantnim</a:t>
            </a:r>
            <a:r>
              <a:rPr lang="en-US" sz="1300" dirty="0"/>
              <a:t> </a:t>
            </a:r>
            <a:r>
              <a:rPr lang="en-US" sz="1300" dirty="0" err="1"/>
              <a:t>revizorskim</a:t>
            </a:r>
            <a:r>
              <a:rPr lang="en-US" sz="1300" dirty="0"/>
              <a:t> </a:t>
            </a:r>
            <a:r>
              <a:rPr lang="en-US" sz="1300" dirty="0" err="1"/>
              <a:t>istragama</a:t>
            </a:r>
            <a:r>
              <a:rPr lang="en-US" sz="1300" dirty="0"/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240212"/>
            <a:ext cx="9144000" cy="540544"/>
          </a:xfrm>
        </p:spPr>
        <p:txBody>
          <a:bodyPr/>
          <a:lstStyle/>
          <a:p>
            <a:pPr algn="ctr"/>
            <a:r>
              <a:rPr lang="en-US" sz="2200" dirty="0" err="1"/>
              <a:t>Preporuke</a:t>
            </a:r>
            <a:r>
              <a:rPr lang="en-US" sz="2200" dirty="0"/>
              <a:t> </a:t>
            </a:r>
            <a:r>
              <a:rPr lang="en-US" sz="2200" dirty="0" err="1"/>
              <a:t>za</a:t>
            </a:r>
            <a:r>
              <a:rPr lang="en-US" sz="2200" dirty="0"/>
              <a:t> </a:t>
            </a:r>
            <a:r>
              <a:rPr lang="en-US" sz="2200" dirty="0" err="1"/>
              <a:t>poboljšanje</a:t>
            </a:r>
            <a:r>
              <a:rPr lang="en-US" sz="2200" dirty="0"/>
              <a:t> </a:t>
            </a:r>
            <a:r>
              <a:rPr lang="en-US" sz="2200" dirty="0" err="1"/>
              <a:t>učešća</a:t>
            </a:r>
            <a:r>
              <a:rPr lang="en-US" sz="2200" dirty="0"/>
              <a:t> </a:t>
            </a:r>
            <a:r>
              <a:rPr lang="en-US" sz="2200" dirty="0" err="1"/>
              <a:t>javnosti</a:t>
            </a:r>
            <a:r>
              <a:rPr lang="en-US" sz="2200" dirty="0"/>
              <a:t> u </a:t>
            </a:r>
            <a:r>
              <a:rPr lang="en-US" sz="2200" dirty="0" err="1"/>
              <a:t>budžetskom</a:t>
            </a:r>
            <a:r>
              <a:rPr lang="en-US" sz="2200" dirty="0"/>
              <a:t> </a:t>
            </a:r>
            <a:r>
              <a:rPr lang="en-US" sz="2200" dirty="0" err="1"/>
              <a:t>procesu</a:t>
            </a:r>
            <a:r>
              <a:rPr lang="en-US" sz="2200" dirty="0"/>
              <a:t>: </a:t>
            </a:r>
          </a:p>
        </p:txBody>
      </p:sp>
    </p:spTree>
    <p:extLst>
      <p:ext uri="{BB962C8B-B14F-4D97-AF65-F5344CB8AC3E}">
        <p14:creationId xmlns="" xmlns:p14="http://schemas.microsoft.com/office/powerpoint/2010/main" val="2536998748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49818" y="1020968"/>
            <a:ext cx="8270436" cy="2849992"/>
          </a:xfrm>
        </p:spPr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 err="1"/>
              <a:t>Efikasnost</a:t>
            </a:r>
            <a:r>
              <a:rPr lang="en-US" sz="1400" dirty="0"/>
              <a:t> </a:t>
            </a:r>
            <a:r>
              <a:rPr lang="en-US" sz="1400" dirty="0" err="1"/>
              <a:t>zakonodavnih</a:t>
            </a:r>
            <a:r>
              <a:rPr lang="en-US" sz="1400" dirty="0"/>
              <a:t> </a:t>
            </a:r>
            <a:r>
              <a:rPr lang="en-US" sz="1400" dirty="0" err="1"/>
              <a:t>tijela</a:t>
            </a:r>
            <a:r>
              <a:rPr lang="en-US" sz="1400" dirty="0"/>
              <a:t> </a:t>
            </a:r>
            <a:r>
              <a:rPr lang="en-US" sz="1400" dirty="0" err="1"/>
              <a:t>i</a:t>
            </a:r>
            <a:r>
              <a:rPr lang="en-US" sz="1400" dirty="0"/>
              <a:t> </a:t>
            </a:r>
            <a:r>
              <a:rPr lang="en-US" sz="1400" dirty="0" err="1"/>
              <a:t>ureda</a:t>
            </a:r>
            <a:r>
              <a:rPr lang="en-US" sz="1400" dirty="0"/>
              <a:t> </a:t>
            </a:r>
            <a:r>
              <a:rPr lang="en-US" sz="1400" dirty="0" err="1"/>
              <a:t>za</a:t>
            </a:r>
            <a:r>
              <a:rPr lang="en-US" sz="1400" dirty="0"/>
              <a:t> </a:t>
            </a:r>
            <a:r>
              <a:rPr lang="en-US" sz="1400" dirty="0" err="1"/>
              <a:t>reviziju</a:t>
            </a:r>
            <a:r>
              <a:rPr lang="en-US" sz="1400" dirty="0"/>
              <a:t> u </a:t>
            </a:r>
            <a:r>
              <a:rPr lang="en-US" sz="1400" dirty="0" err="1"/>
              <a:t>procesu</a:t>
            </a:r>
            <a:r>
              <a:rPr lang="en-US" sz="1400" dirty="0"/>
              <a:t> </a:t>
            </a:r>
            <a:r>
              <a:rPr lang="en-US" sz="1400" dirty="0" err="1"/>
              <a:t>nadzora</a:t>
            </a:r>
            <a:r>
              <a:rPr lang="en-US" sz="1400" dirty="0"/>
              <a:t> </a:t>
            </a:r>
            <a:r>
              <a:rPr lang="en-US" sz="1400" dirty="0" err="1"/>
              <a:t>planiranja</a:t>
            </a:r>
            <a:r>
              <a:rPr lang="en-US" sz="1400" dirty="0"/>
              <a:t> </a:t>
            </a:r>
            <a:r>
              <a:rPr lang="en-US" sz="1400" dirty="0" err="1"/>
              <a:t>i</a:t>
            </a:r>
            <a:r>
              <a:rPr lang="en-US" sz="1400" dirty="0"/>
              <a:t> </a:t>
            </a:r>
            <a:r>
              <a:rPr lang="en-US" sz="1400" dirty="0" err="1"/>
              <a:t>izvršenja</a:t>
            </a:r>
            <a:r>
              <a:rPr lang="en-US" sz="1400" dirty="0"/>
              <a:t> </a:t>
            </a:r>
            <a:r>
              <a:rPr lang="en-US" sz="1400" dirty="0" err="1"/>
              <a:t>budžeta</a:t>
            </a:r>
            <a:endParaRPr lang="en-US" sz="14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49817" y="240212"/>
            <a:ext cx="5939832" cy="540544"/>
          </a:xfrm>
        </p:spPr>
        <p:txBody>
          <a:bodyPr/>
          <a:lstStyle/>
          <a:p>
            <a:r>
              <a:rPr lang="en-US" sz="2400" dirty="0" err="1"/>
              <a:t>Indeks</a:t>
            </a:r>
            <a:r>
              <a:rPr lang="en-US" sz="2400" dirty="0"/>
              <a:t> </a:t>
            </a:r>
            <a:r>
              <a:rPr lang="en-US" sz="2400" dirty="0" err="1"/>
              <a:t>otvorenosti</a:t>
            </a:r>
            <a:r>
              <a:rPr lang="en-US" sz="2400" dirty="0"/>
              <a:t> </a:t>
            </a:r>
            <a:r>
              <a:rPr lang="en-US" sz="2400" dirty="0" err="1"/>
              <a:t>budžeta</a:t>
            </a:r>
            <a:r>
              <a:rPr lang="en-US" sz="2400" dirty="0"/>
              <a:t> </a:t>
            </a:r>
            <a:r>
              <a:rPr lang="en-US" sz="2400" dirty="0" err="1"/>
              <a:t>BiH</a:t>
            </a:r>
            <a:r>
              <a:rPr lang="en-US" sz="2400" dirty="0"/>
              <a:t> 2019.</a:t>
            </a:r>
          </a:p>
        </p:txBody>
      </p:sp>
      <p:sp>
        <p:nvSpPr>
          <p:cNvPr id="2" name="Rectangle 1"/>
          <p:cNvSpPr/>
          <p:nvPr/>
        </p:nvSpPr>
        <p:spPr>
          <a:xfrm>
            <a:off x="89210" y="3735659"/>
            <a:ext cx="2475570" cy="117087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127726258"/>
              </p:ext>
            </p:extLst>
          </p:nvPr>
        </p:nvGraphicFramePr>
        <p:xfrm>
          <a:off x="449817" y="1440715"/>
          <a:ext cx="2438400" cy="3163253"/>
        </p:xfrm>
        <a:graphic>
          <a:graphicData uri="http://schemas.openxmlformats.org/drawingml/2006/table">
            <a:tbl>
              <a:tblPr/>
              <a:tblGrid>
                <a:gridCol w="2438400"/>
              </a:tblGrid>
              <a:tr h="412750">
                <a:tc>
                  <a:txBody>
                    <a:bodyPr/>
                    <a:lstStyle>
                      <a:lvl1pPr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1pPr>
                      <a:lvl2pPr marL="4572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2pPr>
                      <a:lvl3pPr marL="9144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3pPr>
                      <a:lvl4pPr marL="1371600">
                        <a:spcBef>
                          <a:spcPts val="4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4pPr>
                      <a:lvl5pPr marL="1828800">
                        <a:spcBef>
                          <a:spcPts val="4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5pPr>
                      <a:lvl6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6pPr>
                      <a:lvl7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7pPr>
                      <a:lvl8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8pPr>
                      <a:lvl9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s-Latn-BA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Osaka" charset="0"/>
                          <a:cs typeface="Osaka" charset="0"/>
                        </a:rPr>
                        <a:t> Nadziranje budžeta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</a:tr>
              <a:tr h="1287463">
                <a:tc>
                  <a:txBody>
                    <a:bodyPr/>
                    <a:lstStyle>
                      <a:lvl1pPr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1pPr>
                      <a:lvl2pPr marL="4572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2pPr>
                      <a:lvl3pPr marL="9144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3pPr>
                      <a:lvl4pPr marL="1371600">
                        <a:spcBef>
                          <a:spcPts val="4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4pPr>
                      <a:lvl5pPr marL="1828800">
                        <a:spcBef>
                          <a:spcPts val="4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5pPr>
                      <a:lvl6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6pPr>
                      <a:lvl7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7pPr>
                      <a:lvl8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8pPr>
                      <a:lvl9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s-Latn-BA" altLang="en-US" sz="5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Osaka" charset="0"/>
                          <a:cs typeface="Osaka" charset="0"/>
                        </a:rPr>
                        <a:t>52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s-Latn-BA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Osaka" charset="0"/>
                          <a:cs typeface="Osaka" charset="0"/>
                        </a:rPr>
                        <a:t>Od 100 poena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</a:tr>
              <a:tr h="1371600">
                <a:tc>
                  <a:txBody>
                    <a:bodyPr/>
                    <a:lstStyle>
                      <a:lvl1pPr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1pPr>
                      <a:lvl2pPr marL="4572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2pPr>
                      <a:lvl3pPr marL="9144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3pPr>
                      <a:lvl4pPr marL="1371600">
                        <a:spcBef>
                          <a:spcPts val="4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4pPr>
                      <a:lvl5pPr marL="1828800">
                        <a:spcBef>
                          <a:spcPts val="4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5pPr>
                      <a:lvl6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6pPr>
                      <a:lvl7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7pPr>
                      <a:lvl8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8pPr>
                      <a:lvl9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s-Latn-BA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Osaka" charset="0"/>
                          <a:cs typeface="Osaka" charset="0"/>
                        </a:rPr>
                        <a:t>Zakonodavna tijela i Ured za reviziju institucija BiH ograničeno nadziru budžet.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</a:tr>
            </a:tbl>
          </a:graphicData>
        </a:graphic>
      </p:graphicFrame>
      <p:pic>
        <p:nvPicPr>
          <p:cNvPr id="7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4417" y="1388327"/>
            <a:ext cx="5441950" cy="321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123682265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0" y="697582"/>
            <a:ext cx="9144000" cy="3450672"/>
          </a:xfrm>
        </p:spPr>
        <p:txBody>
          <a:bodyPr/>
          <a:lstStyle/>
          <a:p>
            <a:r>
              <a:rPr lang="en-US" sz="1400" b="1" u="sng" dirty="0" err="1" smtClean="0"/>
              <a:t>Parlamentarna</a:t>
            </a:r>
            <a:r>
              <a:rPr lang="en-US" sz="1400" b="1" u="sng" dirty="0" smtClean="0"/>
              <a:t> </a:t>
            </a:r>
            <a:r>
              <a:rPr lang="en-US" sz="1400" b="1" u="sng" dirty="0" err="1"/>
              <a:t>skupština</a:t>
            </a:r>
            <a:r>
              <a:rPr lang="en-US" sz="1400" b="1" u="sng" dirty="0"/>
              <a:t> </a:t>
            </a:r>
            <a:r>
              <a:rPr lang="en-US" sz="1400" b="1" u="sng" dirty="0" err="1"/>
              <a:t>BiH</a:t>
            </a:r>
            <a:r>
              <a:rPr lang="en-US" sz="1400" b="1" u="sng" dirty="0"/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 err="1" smtClean="0"/>
              <a:t>Osigurati</a:t>
            </a:r>
            <a:r>
              <a:rPr lang="en-US" sz="1400" dirty="0" smtClean="0"/>
              <a:t> </a:t>
            </a:r>
            <a:r>
              <a:rPr lang="en-US" sz="1400" dirty="0"/>
              <a:t>da </a:t>
            </a:r>
            <a:r>
              <a:rPr lang="en-US" sz="1400" dirty="0" err="1"/>
              <a:t>Prijedlog</a:t>
            </a:r>
            <a:r>
              <a:rPr lang="en-US" sz="1400" dirty="0"/>
              <a:t> </a:t>
            </a:r>
            <a:r>
              <a:rPr lang="en-US" sz="1400" dirty="0" err="1"/>
              <a:t>budžeta</a:t>
            </a:r>
            <a:r>
              <a:rPr lang="en-US" sz="1400" dirty="0"/>
              <a:t> </a:t>
            </a:r>
            <a:r>
              <a:rPr lang="en-US" sz="1400" dirty="0" err="1"/>
              <a:t>bude</a:t>
            </a:r>
            <a:r>
              <a:rPr lang="en-US" sz="1400" dirty="0"/>
              <a:t> </a:t>
            </a:r>
            <a:r>
              <a:rPr lang="en-US" sz="1400" dirty="0" err="1"/>
              <a:t>dostavljen</a:t>
            </a:r>
            <a:r>
              <a:rPr lang="en-US" sz="1400" dirty="0"/>
              <a:t> PS </a:t>
            </a:r>
            <a:r>
              <a:rPr lang="en-US" sz="1400" dirty="0" err="1"/>
              <a:t>BiH</a:t>
            </a:r>
            <a:r>
              <a:rPr lang="en-US" sz="1400" dirty="0"/>
              <a:t> </a:t>
            </a:r>
            <a:r>
              <a:rPr lang="en-US" sz="1400" dirty="0" err="1"/>
              <a:t>najmanje</a:t>
            </a:r>
            <a:r>
              <a:rPr lang="en-US" sz="1400" dirty="0"/>
              <a:t> </a:t>
            </a:r>
            <a:r>
              <a:rPr lang="en-US" sz="1400" dirty="0" err="1"/>
              <a:t>dva</a:t>
            </a:r>
            <a:r>
              <a:rPr lang="en-US" sz="1400" dirty="0"/>
              <a:t> </a:t>
            </a:r>
            <a:r>
              <a:rPr lang="en-US" sz="1400" dirty="0" err="1"/>
              <a:t>mjeseca</a:t>
            </a:r>
            <a:r>
              <a:rPr lang="en-US" sz="1400" dirty="0"/>
              <a:t> </a:t>
            </a:r>
            <a:r>
              <a:rPr lang="en-US" sz="1400" dirty="0" err="1"/>
              <a:t>prije</a:t>
            </a:r>
            <a:r>
              <a:rPr lang="en-US" sz="1400" dirty="0"/>
              <a:t> </a:t>
            </a:r>
            <a:r>
              <a:rPr lang="en-US" sz="1400" dirty="0" err="1"/>
              <a:t>početka</a:t>
            </a:r>
            <a:r>
              <a:rPr lang="en-US" sz="1400" dirty="0"/>
              <a:t> </a:t>
            </a:r>
            <a:r>
              <a:rPr lang="en-US" sz="1400" dirty="0" err="1"/>
              <a:t>budžetske</a:t>
            </a:r>
            <a:r>
              <a:rPr lang="en-US" sz="1400" dirty="0"/>
              <a:t> </a:t>
            </a:r>
            <a:r>
              <a:rPr lang="en-US" sz="1400" dirty="0" err="1"/>
              <a:t>godine</a:t>
            </a:r>
            <a:r>
              <a:rPr lang="en-US" sz="1400" dirty="0"/>
              <a:t>;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 err="1" smtClean="0"/>
              <a:t>Osigurati</a:t>
            </a:r>
            <a:r>
              <a:rPr lang="en-US" sz="1400" dirty="0" smtClean="0"/>
              <a:t> </a:t>
            </a:r>
            <a:r>
              <a:rPr lang="en-US" sz="1400" dirty="0"/>
              <a:t>da </a:t>
            </a:r>
            <a:r>
              <a:rPr lang="en-US" sz="1400" dirty="0" err="1"/>
              <a:t>zakonodavne</a:t>
            </a:r>
            <a:r>
              <a:rPr lang="en-US" sz="1400" dirty="0"/>
              <a:t> </a:t>
            </a:r>
            <a:r>
              <a:rPr lang="en-US" sz="1400" dirty="0" err="1"/>
              <a:t>komisije</a:t>
            </a:r>
            <a:r>
              <a:rPr lang="en-US" sz="1400" dirty="0"/>
              <a:t> </a:t>
            </a:r>
            <a:r>
              <a:rPr lang="en-US" sz="1400" dirty="0" err="1"/>
              <a:t>redoviti</a:t>
            </a:r>
            <a:r>
              <a:rPr lang="en-US" sz="1400" dirty="0"/>
              <a:t> </a:t>
            </a:r>
            <a:r>
              <a:rPr lang="en-US" sz="1400" dirty="0" err="1"/>
              <a:t>razmatraju</a:t>
            </a:r>
            <a:r>
              <a:rPr lang="en-US" sz="1400" dirty="0"/>
              <a:t> </a:t>
            </a:r>
            <a:r>
              <a:rPr lang="en-US" sz="1400" dirty="0" err="1"/>
              <a:t>i</a:t>
            </a:r>
            <a:r>
              <a:rPr lang="en-US" sz="1400" dirty="0"/>
              <a:t> </a:t>
            </a:r>
            <a:r>
              <a:rPr lang="en-US" sz="1400" dirty="0" err="1"/>
              <a:t>analiziraju</a:t>
            </a:r>
            <a:r>
              <a:rPr lang="en-US" sz="1400" dirty="0"/>
              <a:t> </a:t>
            </a:r>
            <a:r>
              <a:rPr lang="en-US" sz="1400" dirty="0" err="1"/>
              <a:t>Prijedlog</a:t>
            </a:r>
            <a:r>
              <a:rPr lang="en-US" sz="1400" dirty="0"/>
              <a:t> </a:t>
            </a:r>
            <a:r>
              <a:rPr lang="en-US" sz="1400" dirty="0" err="1"/>
              <a:t>budžeta</a:t>
            </a:r>
            <a:r>
              <a:rPr lang="en-US" sz="1400" dirty="0"/>
              <a:t>, </a:t>
            </a:r>
            <a:r>
              <a:rPr lang="en-US" sz="1400" dirty="0" err="1"/>
              <a:t>te</a:t>
            </a:r>
            <a:r>
              <a:rPr lang="en-US" sz="1400" dirty="0"/>
              <a:t> da </a:t>
            </a:r>
            <a:r>
              <a:rPr lang="en-US" sz="1400" dirty="0" err="1"/>
              <a:t>zaključke</a:t>
            </a:r>
            <a:r>
              <a:rPr lang="en-US" sz="1400" dirty="0"/>
              <a:t> </a:t>
            </a:r>
            <a:r>
              <a:rPr lang="en-US" sz="1400" dirty="0" err="1"/>
              <a:t>svojih</a:t>
            </a:r>
            <a:r>
              <a:rPr lang="en-US" sz="1400" dirty="0"/>
              <a:t> </a:t>
            </a:r>
            <a:r>
              <a:rPr lang="en-US" sz="1400" dirty="0" err="1"/>
              <a:t>analiza</a:t>
            </a:r>
            <a:r>
              <a:rPr lang="en-US" sz="1400" dirty="0"/>
              <a:t> </a:t>
            </a:r>
            <a:r>
              <a:rPr lang="en-US" sz="1400" dirty="0" err="1"/>
              <a:t>objavljuju</a:t>
            </a:r>
            <a:r>
              <a:rPr lang="en-US" sz="1400" dirty="0"/>
              <a:t> online;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 err="1" smtClean="0"/>
              <a:t>Osigurati</a:t>
            </a:r>
            <a:r>
              <a:rPr lang="en-US" sz="1400" dirty="0" smtClean="0"/>
              <a:t> </a:t>
            </a:r>
            <a:r>
              <a:rPr lang="en-US" sz="1400" dirty="0"/>
              <a:t>da PS </a:t>
            </a:r>
            <a:r>
              <a:rPr lang="en-US" sz="1400" dirty="0" err="1"/>
              <a:t>BiH</a:t>
            </a:r>
            <a:r>
              <a:rPr lang="en-US" sz="1400" dirty="0"/>
              <a:t> </a:t>
            </a:r>
            <a:r>
              <a:rPr lang="en-US" sz="1400" dirty="0" err="1"/>
              <a:t>usvoji</a:t>
            </a:r>
            <a:r>
              <a:rPr lang="en-US" sz="1400" dirty="0"/>
              <a:t> </a:t>
            </a:r>
            <a:r>
              <a:rPr lang="en-US" sz="1400" dirty="0" err="1"/>
              <a:t>budžet</a:t>
            </a:r>
            <a:r>
              <a:rPr lang="en-US" sz="1400" dirty="0"/>
              <a:t> </a:t>
            </a:r>
            <a:r>
              <a:rPr lang="en-US" sz="1400" dirty="0" err="1"/>
              <a:t>prije</a:t>
            </a:r>
            <a:r>
              <a:rPr lang="en-US" sz="1400" dirty="0"/>
              <a:t> </a:t>
            </a:r>
            <a:r>
              <a:rPr lang="en-US" sz="1400" dirty="0" err="1"/>
              <a:t>početka</a:t>
            </a:r>
            <a:r>
              <a:rPr lang="en-US" sz="1400" dirty="0"/>
              <a:t> </a:t>
            </a:r>
            <a:r>
              <a:rPr lang="en-US" sz="1400" dirty="0" err="1"/>
              <a:t>budžetske</a:t>
            </a:r>
            <a:r>
              <a:rPr lang="en-US" sz="1400" dirty="0"/>
              <a:t> </a:t>
            </a:r>
            <a:r>
              <a:rPr lang="en-US" sz="1400" dirty="0" err="1"/>
              <a:t>godine</a:t>
            </a:r>
            <a:r>
              <a:rPr lang="en-US" sz="1400" dirty="0"/>
              <a:t> </a:t>
            </a:r>
            <a:r>
              <a:rPr lang="en-US" sz="1400" dirty="0" err="1"/>
              <a:t>na</a:t>
            </a:r>
            <a:r>
              <a:rPr lang="en-US" sz="1400" dirty="0"/>
              <a:t> </a:t>
            </a:r>
            <a:r>
              <a:rPr lang="en-US" sz="1400" dirty="0" err="1"/>
              <a:t>koju</a:t>
            </a:r>
            <a:r>
              <a:rPr lang="en-US" sz="1400" dirty="0"/>
              <a:t> se </a:t>
            </a:r>
            <a:r>
              <a:rPr lang="en-US" sz="1400" dirty="0" err="1"/>
              <a:t>odnosi</a:t>
            </a:r>
            <a:r>
              <a:rPr lang="en-US" sz="1400" dirty="0"/>
              <a:t>;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 err="1" smtClean="0"/>
              <a:t>Osigurati</a:t>
            </a:r>
            <a:r>
              <a:rPr lang="en-US" sz="1400" dirty="0" smtClean="0"/>
              <a:t> </a:t>
            </a:r>
            <a:r>
              <a:rPr lang="en-US" sz="1400" dirty="0"/>
              <a:t>da </a:t>
            </a:r>
            <a:r>
              <a:rPr lang="en-US" sz="1400" dirty="0" err="1"/>
              <a:t>zakonodavne</a:t>
            </a:r>
            <a:r>
              <a:rPr lang="en-US" sz="1400" dirty="0"/>
              <a:t> </a:t>
            </a:r>
            <a:r>
              <a:rPr lang="en-US" sz="1400" dirty="0" err="1"/>
              <a:t>komisije</a:t>
            </a:r>
            <a:r>
              <a:rPr lang="en-US" sz="1400" dirty="0"/>
              <a:t> </a:t>
            </a:r>
            <a:r>
              <a:rPr lang="en-US" sz="1400" dirty="0" err="1"/>
              <a:t>redoviti</a:t>
            </a:r>
            <a:r>
              <a:rPr lang="en-US" sz="1400" dirty="0"/>
              <a:t> </a:t>
            </a:r>
            <a:r>
              <a:rPr lang="en-US" sz="1400" dirty="0" err="1"/>
              <a:t>razmatraju</a:t>
            </a:r>
            <a:r>
              <a:rPr lang="en-US" sz="1400" dirty="0"/>
              <a:t> </a:t>
            </a:r>
            <a:r>
              <a:rPr lang="en-US" sz="1400" dirty="0" err="1"/>
              <a:t>i</a:t>
            </a:r>
            <a:r>
              <a:rPr lang="en-US" sz="1400" dirty="0"/>
              <a:t> </a:t>
            </a:r>
            <a:r>
              <a:rPr lang="en-US" sz="1400" dirty="0" err="1"/>
              <a:t>analiziraju</a:t>
            </a:r>
            <a:r>
              <a:rPr lang="en-US" sz="1400" dirty="0"/>
              <a:t> </a:t>
            </a:r>
            <a:r>
              <a:rPr lang="en-US" sz="1400" dirty="0" err="1"/>
              <a:t>Kvartalne</a:t>
            </a:r>
            <a:r>
              <a:rPr lang="en-US" sz="1400" dirty="0"/>
              <a:t> </a:t>
            </a:r>
            <a:r>
              <a:rPr lang="en-US" sz="1400" dirty="0" err="1"/>
              <a:t>izvještaje</a:t>
            </a:r>
            <a:r>
              <a:rPr lang="en-US" sz="1400" dirty="0"/>
              <a:t> o </a:t>
            </a:r>
            <a:r>
              <a:rPr lang="en-US" sz="1400" dirty="0" err="1"/>
              <a:t>izvršenju</a:t>
            </a:r>
            <a:r>
              <a:rPr lang="en-US" sz="1400" dirty="0"/>
              <a:t> </a:t>
            </a:r>
            <a:r>
              <a:rPr lang="en-US" sz="1400" dirty="0" err="1"/>
              <a:t>budžeta</a:t>
            </a:r>
            <a:r>
              <a:rPr lang="en-US" sz="1400" dirty="0"/>
              <a:t>, </a:t>
            </a:r>
            <a:r>
              <a:rPr lang="en-US" sz="1400" dirty="0" err="1"/>
              <a:t>te</a:t>
            </a:r>
            <a:r>
              <a:rPr lang="en-US" sz="1400" dirty="0"/>
              <a:t> da </a:t>
            </a:r>
            <a:r>
              <a:rPr lang="en-US" sz="1400" dirty="0" err="1"/>
              <a:t>zaključke</a:t>
            </a:r>
            <a:r>
              <a:rPr lang="en-US" sz="1400" dirty="0"/>
              <a:t> </a:t>
            </a:r>
            <a:r>
              <a:rPr lang="en-US" sz="1400" dirty="0" err="1"/>
              <a:t>svojih</a:t>
            </a:r>
            <a:r>
              <a:rPr lang="en-US" sz="1400" dirty="0"/>
              <a:t> </a:t>
            </a:r>
            <a:r>
              <a:rPr lang="en-US" sz="1400" dirty="0" err="1"/>
              <a:t>analiza</a:t>
            </a:r>
            <a:r>
              <a:rPr lang="en-US" sz="1400" dirty="0"/>
              <a:t> </a:t>
            </a:r>
            <a:r>
              <a:rPr lang="en-US" sz="1400" dirty="0" err="1"/>
              <a:t>objavljuju</a:t>
            </a:r>
            <a:r>
              <a:rPr lang="en-US" sz="1400" dirty="0"/>
              <a:t> online;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 err="1" smtClean="0"/>
              <a:t>Osigurati</a:t>
            </a:r>
            <a:r>
              <a:rPr lang="en-US" sz="1400" dirty="0" smtClean="0"/>
              <a:t> </a:t>
            </a:r>
            <a:r>
              <a:rPr lang="en-US" sz="1400" dirty="0"/>
              <a:t>da </a:t>
            </a:r>
            <a:r>
              <a:rPr lang="en-US" sz="1400" dirty="0" err="1"/>
              <a:t>zakonodavne</a:t>
            </a:r>
            <a:r>
              <a:rPr lang="en-US" sz="1400" dirty="0"/>
              <a:t> </a:t>
            </a:r>
            <a:r>
              <a:rPr lang="en-US" sz="1400" dirty="0" err="1"/>
              <a:t>komisije</a:t>
            </a:r>
            <a:r>
              <a:rPr lang="en-US" sz="1400" dirty="0"/>
              <a:t> </a:t>
            </a:r>
            <a:r>
              <a:rPr lang="en-US" sz="1400" dirty="0" err="1"/>
              <a:t>redoviti</a:t>
            </a:r>
            <a:r>
              <a:rPr lang="en-US" sz="1400" dirty="0"/>
              <a:t> </a:t>
            </a:r>
            <a:r>
              <a:rPr lang="en-US" sz="1400" dirty="0" err="1"/>
              <a:t>razmatraju</a:t>
            </a:r>
            <a:r>
              <a:rPr lang="en-US" sz="1400" dirty="0"/>
              <a:t> </a:t>
            </a:r>
            <a:r>
              <a:rPr lang="en-US" sz="1400" dirty="0" err="1"/>
              <a:t>i</a:t>
            </a:r>
            <a:r>
              <a:rPr lang="en-US" sz="1400" dirty="0"/>
              <a:t> </a:t>
            </a:r>
            <a:r>
              <a:rPr lang="en-US" sz="1400" dirty="0" err="1"/>
              <a:t>analiziraju</a:t>
            </a:r>
            <a:r>
              <a:rPr lang="en-US" sz="1400" dirty="0"/>
              <a:t> </a:t>
            </a:r>
            <a:r>
              <a:rPr lang="en-US" sz="1400" dirty="0" err="1"/>
              <a:t>revizorske</a:t>
            </a:r>
            <a:r>
              <a:rPr lang="en-US" sz="1400" dirty="0"/>
              <a:t> </a:t>
            </a:r>
            <a:r>
              <a:rPr lang="en-US" sz="1400" dirty="0" err="1"/>
              <a:t>izvještaje</a:t>
            </a:r>
            <a:r>
              <a:rPr lang="en-US" sz="1400" dirty="0"/>
              <a:t>, </a:t>
            </a:r>
            <a:r>
              <a:rPr lang="en-US" sz="1400" dirty="0" err="1"/>
              <a:t>te</a:t>
            </a:r>
            <a:r>
              <a:rPr lang="en-US" sz="1400" dirty="0"/>
              <a:t> da </a:t>
            </a:r>
            <a:r>
              <a:rPr lang="en-US" sz="1400" dirty="0" err="1"/>
              <a:t>zaključke</a:t>
            </a:r>
            <a:r>
              <a:rPr lang="en-US" sz="1400" dirty="0"/>
              <a:t> </a:t>
            </a:r>
            <a:r>
              <a:rPr lang="en-US" sz="1400" dirty="0" err="1"/>
              <a:t>svojih</a:t>
            </a:r>
            <a:r>
              <a:rPr lang="en-US" sz="1400" dirty="0"/>
              <a:t> </a:t>
            </a:r>
            <a:r>
              <a:rPr lang="en-US" sz="1400" dirty="0" err="1"/>
              <a:t>analiza</a:t>
            </a:r>
            <a:r>
              <a:rPr lang="en-US" sz="1400" dirty="0"/>
              <a:t> </a:t>
            </a:r>
            <a:r>
              <a:rPr lang="en-US" sz="1400" dirty="0" err="1"/>
              <a:t>objavljuju</a:t>
            </a:r>
            <a:r>
              <a:rPr lang="en-US" sz="1400" dirty="0"/>
              <a:t> online.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400" dirty="0"/>
          </a:p>
          <a:p>
            <a:r>
              <a:rPr lang="en-US" sz="1400" b="1" u="sng" dirty="0" err="1" smtClean="0"/>
              <a:t>Ured</a:t>
            </a:r>
            <a:r>
              <a:rPr lang="en-US" sz="1400" b="1" u="sng" dirty="0" smtClean="0"/>
              <a:t> </a:t>
            </a:r>
            <a:r>
              <a:rPr lang="en-US" sz="1400" b="1" u="sng" dirty="0" err="1"/>
              <a:t>za</a:t>
            </a:r>
            <a:r>
              <a:rPr lang="en-US" sz="1400" b="1" u="sng" dirty="0"/>
              <a:t> </a:t>
            </a:r>
            <a:r>
              <a:rPr lang="en-US" sz="1400" b="1" u="sng" dirty="0" err="1"/>
              <a:t>reviziju</a:t>
            </a:r>
            <a:r>
              <a:rPr lang="en-US" sz="1400" b="1" u="sng" dirty="0"/>
              <a:t> </a:t>
            </a:r>
            <a:r>
              <a:rPr lang="en-US" sz="1400" b="1" u="sng" dirty="0" err="1"/>
              <a:t>institucija</a:t>
            </a:r>
            <a:r>
              <a:rPr lang="en-US" sz="1400" b="1" u="sng" dirty="0"/>
              <a:t> </a:t>
            </a:r>
            <a:r>
              <a:rPr lang="en-US" sz="1400" b="1" u="sng" dirty="0" err="1"/>
              <a:t>BiH</a:t>
            </a:r>
            <a:r>
              <a:rPr lang="en-US" sz="1400" b="1" u="sng" dirty="0"/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 err="1" smtClean="0"/>
              <a:t>Osigurati</a:t>
            </a:r>
            <a:r>
              <a:rPr lang="en-US" sz="1400" dirty="0" smtClean="0"/>
              <a:t> </a:t>
            </a:r>
            <a:r>
              <a:rPr lang="en-US" sz="1400" dirty="0"/>
              <a:t>da </a:t>
            </a:r>
            <a:r>
              <a:rPr lang="en-US" sz="1400" dirty="0" err="1"/>
              <a:t>su</a:t>
            </a:r>
            <a:r>
              <a:rPr lang="en-US" sz="1400" dirty="0"/>
              <a:t> </a:t>
            </a:r>
            <a:r>
              <a:rPr lang="en-US" sz="1400" dirty="0" err="1"/>
              <a:t>revizorski</a:t>
            </a:r>
            <a:r>
              <a:rPr lang="en-US" sz="1400" dirty="0"/>
              <a:t> </a:t>
            </a:r>
            <a:r>
              <a:rPr lang="en-US" sz="1400" dirty="0" err="1"/>
              <a:t>procesi</a:t>
            </a:r>
            <a:r>
              <a:rPr lang="en-US" sz="1400" dirty="0"/>
              <a:t> </a:t>
            </a:r>
            <a:r>
              <a:rPr lang="en-US" sz="1400" dirty="0" err="1"/>
              <a:t>revidirani</a:t>
            </a:r>
            <a:r>
              <a:rPr lang="en-US" sz="1400" dirty="0"/>
              <a:t> od </a:t>
            </a:r>
            <a:r>
              <a:rPr lang="en-US" sz="1400" dirty="0" err="1"/>
              <a:t>strane</a:t>
            </a:r>
            <a:r>
              <a:rPr lang="en-US" sz="1400" dirty="0"/>
              <a:t> </a:t>
            </a:r>
            <a:r>
              <a:rPr lang="en-US" sz="1400" dirty="0" err="1"/>
              <a:t>nezavisne</a:t>
            </a:r>
            <a:r>
              <a:rPr lang="en-US" sz="1400" dirty="0"/>
              <a:t> </a:t>
            </a:r>
            <a:r>
              <a:rPr lang="en-US" sz="1400" dirty="0" err="1"/>
              <a:t>agencije</a:t>
            </a:r>
            <a:r>
              <a:rPr lang="en-US" sz="1400" dirty="0"/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40544"/>
          </a:xfrm>
        </p:spPr>
        <p:txBody>
          <a:bodyPr/>
          <a:lstStyle/>
          <a:p>
            <a:r>
              <a:rPr lang="pl-PL" sz="2400" dirty="0"/>
              <a:t>Preporuke za poboljšanje nadzora nad budžetskim procesom</a:t>
            </a:r>
            <a:r>
              <a:rPr lang="pl-PL" sz="2400" dirty="0" smtClean="0"/>
              <a:t>:</a:t>
            </a:r>
            <a:endParaRPr lang="pl-PL" sz="2400" dirty="0"/>
          </a:p>
        </p:txBody>
      </p:sp>
    </p:spTree>
    <p:extLst>
      <p:ext uri="{BB962C8B-B14F-4D97-AF65-F5344CB8AC3E}">
        <p14:creationId xmlns="" xmlns:p14="http://schemas.microsoft.com/office/powerpoint/2010/main" val="2849800060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49817" y="780756"/>
            <a:ext cx="8437704" cy="3523615"/>
          </a:xfrm>
        </p:spPr>
        <p:txBody>
          <a:bodyPr/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900" dirty="0"/>
              <a:t>International Budget Partnership – </a:t>
            </a:r>
            <a:r>
              <a:rPr lang="en-US" sz="1900" dirty="0" err="1"/>
              <a:t>potiče</a:t>
            </a:r>
            <a:r>
              <a:rPr lang="en-US" sz="1900" dirty="0"/>
              <a:t> </a:t>
            </a:r>
            <a:r>
              <a:rPr lang="en-US" sz="1900" dirty="0" err="1"/>
              <a:t>nevladine</a:t>
            </a:r>
            <a:r>
              <a:rPr lang="en-US" sz="1900" dirty="0"/>
              <a:t> </a:t>
            </a:r>
            <a:r>
              <a:rPr lang="en-US" sz="1900" dirty="0" err="1"/>
              <a:t>organizacije</a:t>
            </a:r>
            <a:r>
              <a:rPr lang="en-US" sz="1900" dirty="0"/>
              <a:t> </a:t>
            </a:r>
            <a:r>
              <a:rPr lang="en-US" sz="1900" dirty="0" err="1"/>
              <a:t>širom</a:t>
            </a:r>
            <a:r>
              <a:rPr lang="en-US" sz="1900" dirty="0"/>
              <a:t> </a:t>
            </a:r>
            <a:r>
              <a:rPr lang="en-US" sz="1900" dirty="0" err="1"/>
              <a:t>svijeta</a:t>
            </a:r>
            <a:r>
              <a:rPr lang="en-US" sz="1900" dirty="0"/>
              <a:t> </a:t>
            </a:r>
            <a:r>
              <a:rPr lang="en-US" sz="1900" dirty="0" err="1"/>
              <a:t>na</a:t>
            </a:r>
            <a:r>
              <a:rPr lang="en-US" sz="1900" dirty="0"/>
              <a:t> </a:t>
            </a:r>
            <a:r>
              <a:rPr lang="en-US" sz="1900" dirty="0" err="1"/>
              <a:t>budžetsku</a:t>
            </a:r>
            <a:r>
              <a:rPr lang="en-US" sz="1900" dirty="0"/>
              <a:t> </a:t>
            </a:r>
            <a:r>
              <a:rPr lang="en-US" sz="1900" dirty="0" err="1"/>
              <a:t>analizu</a:t>
            </a:r>
            <a:r>
              <a:rPr lang="en-US" sz="1900" dirty="0"/>
              <a:t> </a:t>
            </a:r>
            <a:r>
              <a:rPr lang="en-US" sz="1900" dirty="0" err="1"/>
              <a:t>i</a:t>
            </a:r>
            <a:r>
              <a:rPr lang="en-US" sz="1900" dirty="0"/>
              <a:t> </a:t>
            </a:r>
            <a:r>
              <a:rPr lang="en-US" sz="1900" dirty="0" err="1"/>
              <a:t>zagovaranje</a:t>
            </a:r>
            <a:r>
              <a:rPr lang="en-US" sz="1900" dirty="0"/>
              <a:t> </a:t>
            </a:r>
            <a:r>
              <a:rPr lang="en-US" sz="1900" dirty="0" err="1"/>
              <a:t>budžetske</a:t>
            </a:r>
            <a:r>
              <a:rPr lang="en-US" sz="1900" dirty="0"/>
              <a:t> </a:t>
            </a:r>
            <a:r>
              <a:rPr lang="en-US" sz="1900" dirty="0" err="1"/>
              <a:t>otvorenosti</a:t>
            </a:r>
            <a:endParaRPr lang="en-US" sz="1900" dirty="0"/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900" dirty="0"/>
              <a:t>2006. - </a:t>
            </a:r>
            <a:r>
              <a:rPr lang="en-US" sz="1900" dirty="0" err="1"/>
              <a:t>Prvo</a:t>
            </a:r>
            <a:r>
              <a:rPr lang="en-US" sz="1900" dirty="0"/>
              <a:t> </a:t>
            </a:r>
            <a:r>
              <a:rPr lang="en-US" sz="1900" dirty="0" err="1"/>
              <a:t>istraživanje</a:t>
            </a:r>
            <a:r>
              <a:rPr lang="en-US" sz="1900" dirty="0"/>
              <a:t> </a:t>
            </a:r>
            <a:r>
              <a:rPr lang="en-US" sz="1900" dirty="0" err="1"/>
              <a:t>na</a:t>
            </a:r>
            <a:r>
              <a:rPr lang="en-US" sz="1900" dirty="0"/>
              <a:t> </a:t>
            </a:r>
            <a:r>
              <a:rPr lang="en-US" sz="1900" dirty="0" err="1"/>
              <a:t>globalnom</a:t>
            </a:r>
            <a:r>
              <a:rPr lang="en-US" sz="1900" dirty="0"/>
              <a:t> </a:t>
            </a:r>
            <a:r>
              <a:rPr lang="en-US" sz="1900" dirty="0" err="1"/>
              <a:t>nivou</a:t>
            </a:r>
            <a:endParaRPr lang="en-US" sz="1900" dirty="0"/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900" dirty="0"/>
              <a:t>2008. - </a:t>
            </a:r>
            <a:r>
              <a:rPr lang="en-US" sz="1900" dirty="0" err="1"/>
              <a:t>Prvo</a:t>
            </a:r>
            <a:r>
              <a:rPr lang="en-US" sz="1900" dirty="0"/>
              <a:t> </a:t>
            </a:r>
            <a:r>
              <a:rPr lang="en-US" sz="1900" dirty="0" err="1"/>
              <a:t>istraživanje</a:t>
            </a:r>
            <a:r>
              <a:rPr lang="en-US" sz="1900" dirty="0"/>
              <a:t> </a:t>
            </a:r>
            <a:r>
              <a:rPr lang="en-US" sz="1900" dirty="0" err="1"/>
              <a:t>otvorenosti</a:t>
            </a:r>
            <a:r>
              <a:rPr lang="en-US" sz="1900" dirty="0"/>
              <a:t> </a:t>
            </a:r>
            <a:r>
              <a:rPr lang="en-US" sz="1900" dirty="0" err="1"/>
              <a:t>budžeta</a:t>
            </a:r>
            <a:r>
              <a:rPr lang="en-US" sz="1900" dirty="0"/>
              <a:t> </a:t>
            </a:r>
            <a:r>
              <a:rPr lang="en-US" sz="1900" dirty="0" err="1"/>
              <a:t>na</a:t>
            </a:r>
            <a:r>
              <a:rPr lang="en-US" sz="1900" dirty="0"/>
              <a:t> </a:t>
            </a:r>
            <a:r>
              <a:rPr lang="en-US" sz="1900" dirty="0" err="1"/>
              <a:t>državnom</a:t>
            </a:r>
            <a:r>
              <a:rPr lang="en-US" sz="1900" dirty="0"/>
              <a:t> </a:t>
            </a:r>
            <a:r>
              <a:rPr lang="en-US" sz="1900" dirty="0" err="1"/>
              <a:t>nivou</a:t>
            </a:r>
            <a:r>
              <a:rPr lang="en-US" sz="1900" dirty="0"/>
              <a:t> </a:t>
            </a:r>
            <a:r>
              <a:rPr lang="en-US" sz="1900" dirty="0" err="1"/>
              <a:t>BiH</a:t>
            </a:r>
            <a:endParaRPr lang="en-US" sz="1900" dirty="0"/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900" dirty="0"/>
              <a:t>2012. - </a:t>
            </a:r>
            <a:r>
              <a:rPr lang="en-US" sz="1900" dirty="0" err="1"/>
              <a:t>Prvo</a:t>
            </a:r>
            <a:r>
              <a:rPr lang="en-US" sz="1900" dirty="0"/>
              <a:t> </a:t>
            </a:r>
            <a:r>
              <a:rPr lang="en-US" sz="1900" dirty="0" err="1"/>
              <a:t>istraživanje</a:t>
            </a:r>
            <a:r>
              <a:rPr lang="en-US" sz="1900" dirty="0"/>
              <a:t> </a:t>
            </a:r>
            <a:r>
              <a:rPr lang="en-US" sz="1900" dirty="0" err="1"/>
              <a:t>otvorenosti</a:t>
            </a:r>
            <a:r>
              <a:rPr lang="en-US" sz="1900" dirty="0"/>
              <a:t> </a:t>
            </a:r>
            <a:r>
              <a:rPr lang="en-US" sz="1900" dirty="0" err="1"/>
              <a:t>budžeta</a:t>
            </a:r>
            <a:r>
              <a:rPr lang="en-US" sz="1900" dirty="0"/>
              <a:t> </a:t>
            </a:r>
            <a:r>
              <a:rPr lang="en-US" sz="1900" dirty="0" err="1"/>
              <a:t>za</a:t>
            </a:r>
            <a:r>
              <a:rPr lang="en-US" sz="1900" dirty="0"/>
              <a:t> </a:t>
            </a:r>
            <a:r>
              <a:rPr lang="en-US" sz="1900" dirty="0" err="1"/>
              <a:t>sve</a:t>
            </a:r>
            <a:r>
              <a:rPr lang="en-US" sz="1900" dirty="0"/>
              <a:t> </a:t>
            </a:r>
            <a:r>
              <a:rPr lang="en-US" sz="1900" dirty="0" err="1"/>
              <a:t>nivoe</a:t>
            </a:r>
            <a:r>
              <a:rPr lang="en-US" sz="1900" dirty="0"/>
              <a:t> </a:t>
            </a:r>
            <a:r>
              <a:rPr lang="en-US" sz="1900" dirty="0" err="1"/>
              <a:t>vlasti</a:t>
            </a:r>
            <a:r>
              <a:rPr lang="en-US" sz="1900" dirty="0"/>
              <a:t> u </a:t>
            </a:r>
            <a:r>
              <a:rPr lang="en-US" sz="1900" dirty="0" err="1"/>
              <a:t>BiH</a:t>
            </a:r>
            <a:endParaRPr lang="en-US" sz="1900" dirty="0"/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900" dirty="0"/>
              <a:t>2015. - 102. </a:t>
            </a:r>
            <a:r>
              <a:rPr lang="en-US" sz="1900" dirty="0" err="1"/>
              <a:t>zemlje</a:t>
            </a:r>
            <a:r>
              <a:rPr lang="en-US" sz="1900" dirty="0"/>
              <a:t> </a:t>
            </a:r>
            <a:r>
              <a:rPr lang="en-US" sz="1900" dirty="0" err="1"/>
              <a:t>uzele</a:t>
            </a:r>
            <a:r>
              <a:rPr lang="en-US" sz="1900" dirty="0"/>
              <a:t> </a:t>
            </a:r>
            <a:r>
              <a:rPr lang="en-US" sz="1900" dirty="0" err="1"/>
              <a:t>su</a:t>
            </a:r>
            <a:r>
              <a:rPr lang="en-US" sz="1900" dirty="0"/>
              <a:t> </a:t>
            </a:r>
            <a:r>
              <a:rPr lang="en-US" sz="1900" dirty="0" err="1"/>
              <a:t>učešće</a:t>
            </a:r>
            <a:r>
              <a:rPr lang="en-US" sz="1900" dirty="0"/>
              <a:t> u </a:t>
            </a:r>
            <a:r>
              <a:rPr lang="en-US" sz="1900" dirty="0" err="1"/>
              <a:t>istraživanju</a:t>
            </a:r>
            <a:endParaRPr lang="en-US" sz="1900" dirty="0"/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900" dirty="0"/>
              <a:t>2019. - 117. </a:t>
            </a:r>
            <a:r>
              <a:rPr lang="en-US" sz="1900" dirty="0" err="1"/>
              <a:t>zemalja</a:t>
            </a:r>
            <a:r>
              <a:rPr lang="en-US" sz="1900" dirty="0"/>
              <a:t> </a:t>
            </a:r>
            <a:r>
              <a:rPr lang="en-US" sz="1900" dirty="0" err="1"/>
              <a:t>uzelo</a:t>
            </a:r>
            <a:r>
              <a:rPr lang="en-US" sz="1900" dirty="0"/>
              <a:t> je </a:t>
            </a:r>
            <a:r>
              <a:rPr lang="en-US" sz="1900" dirty="0" err="1"/>
              <a:t>učešće</a:t>
            </a:r>
            <a:r>
              <a:rPr lang="en-US" sz="1900" dirty="0"/>
              <a:t> u </a:t>
            </a:r>
            <a:r>
              <a:rPr lang="en-US" sz="1900" dirty="0" err="1"/>
              <a:t>istraživanju</a:t>
            </a:r>
            <a:endParaRPr lang="en-US" sz="19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err="1"/>
              <a:t>Indeks</a:t>
            </a:r>
            <a:r>
              <a:rPr lang="en-US" sz="2400" dirty="0"/>
              <a:t> </a:t>
            </a:r>
            <a:r>
              <a:rPr lang="en-US" sz="2400" dirty="0" err="1"/>
              <a:t>otvorenosti</a:t>
            </a:r>
            <a:r>
              <a:rPr lang="en-US" sz="2400" dirty="0"/>
              <a:t> </a:t>
            </a:r>
            <a:r>
              <a:rPr lang="en-US" sz="2400" dirty="0" err="1"/>
              <a:t>budžeta</a:t>
            </a:r>
            <a:endParaRPr lang="en-US" sz="24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49817" y="1266295"/>
            <a:ext cx="8248133" cy="2849992"/>
          </a:xfrm>
        </p:spPr>
        <p:txBody>
          <a:bodyPr/>
          <a:lstStyle/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err="1"/>
              <a:t>Metodologija</a:t>
            </a:r>
            <a:r>
              <a:rPr lang="en-US" sz="2000" dirty="0"/>
              <a:t> </a:t>
            </a:r>
            <a:r>
              <a:rPr lang="en-US" sz="2000" dirty="0" err="1"/>
              <a:t>Istraživanja</a:t>
            </a:r>
            <a:r>
              <a:rPr lang="en-US" sz="2000" dirty="0"/>
              <a:t> o </a:t>
            </a:r>
            <a:r>
              <a:rPr lang="en-US" sz="2000" dirty="0" err="1"/>
              <a:t>otvorenosti</a:t>
            </a:r>
            <a:r>
              <a:rPr lang="en-US" sz="2000" dirty="0"/>
              <a:t> </a:t>
            </a:r>
            <a:r>
              <a:rPr lang="en-US" sz="2000" dirty="0" err="1"/>
              <a:t>budžeta</a:t>
            </a:r>
            <a:r>
              <a:rPr lang="en-US" sz="2000" dirty="0"/>
              <a:t> </a:t>
            </a:r>
            <a:r>
              <a:rPr lang="en-US" sz="2000" dirty="0" err="1"/>
              <a:t>podrazumijeva</a:t>
            </a:r>
            <a:r>
              <a:rPr lang="en-US" sz="2000" dirty="0"/>
              <a:t> </a:t>
            </a:r>
            <a:r>
              <a:rPr lang="en-US" sz="2000" dirty="0" err="1"/>
              <a:t>ispunjavanje</a:t>
            </a:r>
            <a:r>
              <a:rPr lang="en-US" sz="2000" dirty="0"/>
              <a:t> </a:t>
            </a:r>
            <a:r>
              <a:rPr lang="en-US" sz="2000" dirty="0" err="1"/>
              <a:t>upitnika</a:t>
            </a:r>
            <a:r>
              <a:rPr lang="en-US" sz="2000" dirty="0"/>
              <a:t> </a:t>
            </a:r>
            <a:r>
              <a:rPr lang="en-US" sz="2000" dirty="0" err="1"/>
              <a:t>sastavljenog</a:t>
            </a:r>
            <a:r>
              <a:rPr lang="en-US" sz="2000" dirty="0"/>
              <a:t> od 145 </a:t>
            </a:r>
            <a:r>
              <a:rPr lang="en-US" sz="2000" dirty="0" err="1"/>
              <a:t>pitanja</a:t>
            </a:r>
            <a:r>
              <a:rPr lang="en-US" sz="2000" dirty="0"/>
              <a:t>. 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err="1"/>
              <a:t>Indeks</a:t>
            </a:r>
            <a:r>
              <a:rPr lang="en-US" sz="2000" dirty="0"/>
              <a:t> </a:t>
            </a:r>
            <a:r>
              <a:rPr lang="en-US" sz="2000" dirty="0" err="1"/>
              <a:t>otvorenosti</a:t>
            </a:r>
            <a:r>
              <a:rPr lang="en-US" sz="2000" dirty="0"/>
              <a:t> </a:t>
            </a:r>
            <a:r>
              <a:rPr lang="en-US" sz="2000" dirty="0" err="1"/>
              <a:t>budžeta</a:t>
            </a:r>
            <a:r>
              <a:rPr lang="en-US" sz="2000" dirty="0"/>
              <a:t> </a:t>
            </a:r>
            <a:r>
              <a:rPr lang="en-US" sz="2000" dirty="0" err="1"/>
              <a:t>računa</a:t>
            </a:r>
            <a:r>
              <a:rPr lang="en-US" sz="2000" dirty="0"/>
              <a:t> se </a:t>
            </a:r>
            <a:r>
              <a:rPr lang="en-US" sz="2000" dirty="0" err="1"/>
              <a:t>na</a:t>
            </a:r>
            <a:r>
              <a:rPr lang="en-US" sz="2000" dirty="0"/>
              <a:t> </a:t>
            </a:r>
            <a:r>
              <a:rPr lang="en-US" sz="2000" dirty="0" err="1"/>
              <a:t>osnovu</a:t>
            </a:r>
            <a:r>
              <a:rPr lang="en-US" sz="2000" dirty="0"/>
              <a:t> </a:t>
            </a:r>
            <a:r>
              <a:rPr lang="en-US" sz="2000" dirty="0" err="1"/>
              <a:t>odgovora</a:t>
            </a:r>
            <a:r>
              <a:rPr lang="en-US" sz="2000" dirty="0"/>
              <a:t> </a:t>
            </a:r>
            <a:r>
              <a:rPr lang="en-US" sz="2000" dirty="0" err="1"/>
              <a:t>na</a:t>
            </a:r>
            <a:r>
              <a:rPr lang="en-US" sz="2000" dirty="0"/>
              <a:t> 109 </a:t>
            </a:r>
            <a:r>
              <a:rPr lang="en-US" sz="2000" dirty="0" err="1"/>
              <a:t>pitanja</a:t>
            </a:r>
            <a:r>
              <a:rPr lang="en-US" sz="2000" dirty="0"/>
              <a:t>.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err="1"/>
              <a:t>Navedena</a:t>
            </a:r>
            <a:r>
              <a:rPr lang="en-US" sz="2000" dirty="0"/>
              <a:t> </a:t>
            </a:r>
            <a:r>
              <a:rPr lang="en-US" sz="2000" dirty="0" err="1"/>
              <a:t>pitanja</a:t>
            </a:r>
            <a:r>
              <a:rPr lang="en-US" sz="2000" dirty="0"/>
              <a:t> </a:t>
            </a:r>
            <a:r>
              <a:rPr lang="en-US" sz="2000" dirty="0" err="1"/>
              <a:t>odnose</a:t>
            </a:r>
            <a:r>
              <a:rPr lang="en-US" sz="2000" dirty="0"/>
              <a:t> se </a:t>
            </a:r>
            <a:r>
              <a:rPr lang="en-US" sz="2000" dirty="0" err="1"/>
              <a:t>na</a:t>
            </a:r>
            <a:r>
              <a:rPr lang="en-US" sz="2000" dirty="0"/>
              <a:t> </a:t>
            </a:r>
            <a:r>
              <a:rPr lang="en-US" sz="2000" dirty="0" err="1"/>
              <a:t>budžetske</a:t>
            </a:r>
            <a:r>
              <a:rPr lang="en-US" sz="2000" dirty="0"/>
              <a:t> </a:t>
            </a:r>
            <a:r>
              <a:rPr lang="en-US" sz="2000" dirty="0" err="1"/>
              <a:t>dokumente</a:t>
            </a:r>
            <a:r>
              <a:rPr lang="en-US" sz="2000" dirty="0"/>
              <a:t> </a:t>
            </a:r>
            <a:r>
              <a:rPr lang="en-US" sz="2000" dirty="0" err="1"/>
              <a:t>koje</a:t>
            </a:r>
            <a:r>
              <a:rPr lang="en-US" sz="2000" dirty="0"/>
              <a:t> </a:t>
            </a:r>
            <a:r>
              <a:rPr lang="en-US" sz="2000" dirty="0" err="1"/>
              <a:t>vlast</a:t>
            </a:r>
            <a:r>
              <a:rPr lang="en-US" sz="2000" dirty="0"/>
              <a:t> (ne)</a:t>
            </a:r>
            <a:r>
              <a:rPr lang="en-US" sz="2000" dirty="0" err="1"/>
              <a:t>objavljuje</a:t>
            </a:r>
            <a:r>
              <a:rPr lang="en-US" sz="2000" dirty="0"/>
              <a:t> u </a:t>
            </a:r>
            <a:r>
              <a:rPr lang="en-US" sz="2000" dirty="0" err="1"/>
              <a:t>budžetskom</a:t>
            </a:r>
            <a:r>
              <a:rPr lang="en-US" sz="2000" dirty="0"/>
              <a:t> </a:t>
            </a:r>
            <a:r>
              <a:rPr lang="en-US" sz="2000" dirty="0" err="1"/>
              <a:t>procesu</a:t>
            </a:r>
            <a:r>
              <a:rPr lang="en-US" sz="2000" dirty="0"/>
              <a:t>, </a:t>
            </a:r>
            <a:r>
              <a:rPr lang="en-US" sz="2000" dirty="0" err="1"/>
              <a:t>te</a:t>
            </a:r>
            <a:r>
              <a:rPr lang="en-US" sz="2000" dirty="0"/>
              <a:t> </a:t>
            </a:r>
            <a:r>
              <a:rPr lang="en-US" sz="2000" dirty="0" err="1"/>
              <a:t>na</a:t>
            </a:r>
            <a:r>
              <a:rPr lang="en-US" sz="2000" dirty="0"/>
              <a:t> </a:t>
            </a:r>
            <a:r>
              <a:rPr lang="en-US" sz="2000" dirty="0" err="1"/>
              <a:t>kvalitet</a:t>
            </a:r>
            <a:r>
              <a:rPr lang="en-US" sz="2000" dirty="0"/>
              <a:t>, </a:t>
            </a:r>
            <a:r>
              <a:rPr lang="en-US" sz="2000" dirty="0" err="1"/>
              <a:t>obim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pravovremenost</a:t>
            </a:r>
            <a:r>
              <a:rPr lang="en-US" sz="2000" dirty="0"/>
              <a:t> </a:t>
            </a:r>
            <a:r>
              <a:rPr lang="en-US" sz="2000" dirty="0" err="1"/>
              <a:t>informacija</a:t>
            </a:r>
            <a:r>
              <a:rPr lang="en-US" sz="2000" dirty="0"/>
              <a:t> </a:t>
            </a:r>
            <a:r>
              <a:rPr lang="en-US" sz="2000" dirty="0" err="1"/>
              <a:t>koje</a:t>
            </a:r>
            <a:r>
              <a:rPr lang="en-US" sz="2000" dirty="0"/>
              <a:t> </a:t>
            </a:r>
            <a:r>
              <a:rPr lang="en-US" sz="2000" dirty="0" err="1"/>
              <a:t>su</a:t>
            </a:r>
            <a:r>
              <a:rPr lang="en-US" sz="2000" dirty="0"/>
              <a:t> </a:t>
            </a:r>
            <a:r>
              <a:rPr lang="en-US" sz="2000" dirty="0" err="1"/>
              <a:t>prezentirane</a:t>
            </a:r>
            <a:r>
              <a:rPr lang="en-US" sz="2000" dirty="0"/>
              <a:t> u </a:t>
            </a:r>
            <a:r>
              <a:rPr lang="en-US" sz="2000" dirty="0" err="1"/>
              <a:t>navedenim</a:t>
            </a:r>
            <a:r>
              <a:rPr lang="en-US" sz="2000" dirty="0"/>
              <a:t> </a:t>
            </a:r>
            <a:r>
              <a:rPr lang="en-US" sz="2000" dirty="0" err="1"/>
              <a:t>dokumentima</a:t>
            </a:r>
            <a:r>
              <a:rPr lang="en-US" sz="2000" dirty="0"/>
              <a:t>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err="1"/>
              <a:t>Indeks</a:t>
            </a:r>
            <a:r>
              <a:rPr lang="en-US" sz="2400" dirty="0"/>
              <a:t> </a:t>
            </a:r>
            <a:r>
              <a:rPr lang="en-US" sz="2400" dirty="0" err="1"/>
              <a:t>otvorenosti</a:t>
            </a:r>
            <a:r>
              <a:rPr lang="en-US" sz="2400" dirty="0"/>
              <a:t> </a:t>
            </a:r>
            <a:r>
              <a:rPr lang="en-US" sz="2400" dirty="0" err="1"/>
              <a:t>budžeta</a:t>
            </a:r>
            <a:endParaRPr lang="en-US" sz="2400" dirty="0"/>
          </a:p>
        </p:txBody>
      </p:sp>
    </p:spTree>
    <p:extLst>
      <p:ext uri="{BB962C8B-B14F-4D97-AF65-F5344CB8AC3E}">
        <p14:creationId xmlns="" xmlns:p14="http://schemas.microsoft.com/office/powerpoint/2010/main" val="2047559258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49817" y="1020968"/>
            <a:ext cx="7935899" cy="2849992"/>
          </a:xfrm>
        </p:spPr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2000" dirty="0" err="1"/>
              <a:t>Ključni</a:t>
            </a:r>
            <a:r>
              <a:rPr lang="en-US" sz="2000" dirty="0"/>
              <a:t> </a:t>
            </a:r>
            <a:r>
              <a:rPr lang="en-US" sz="2000" dirty="0" err="1"/>
              <a:t>dokumenti</a:t>
            </a:r>
            <a:r>
              <a:rPr lang="en-US" sz="2000" dirty="0"/>
              <a:t>:</a:t>
            </a:r>
          </a:p>
          <a:p>
            <a:r>
              <a:rPr lang="en-US" sz="2000" dirty="0"/>
              <a:t>    1. </a:t>
            </a:r>
            <a:r>
              <a:rPr lang="en-US" sz="2000" dirty="0" err="1"/>
              <a:t>Dokument</a:t>
            </a:r>
            <a:r>
              <a:rPr lang="en-US" sz="2000" dirty="0"/>
              <a:t> </a:t>
            </a:r>
            <a:r>
              <a:rPr lang="en-US" sz="2000" dirty="0" err="1"/>
              <a:t>okvirnog</a:t>
            </a:r>
            <a:r>
              <a:rPr lang="en-US" sz="2000" dirty="0"/>
              <a:t> </a:t>
            </a:r>
            <a:r>
              <a:rPr lang="en-US" sz="2000" dirty="0" err="1"/>
              <a:t>budžeta</a:t>
            </a:r>
            <a:r>
              <a:rPr lang="en-US" sz="2000" dirty="0"/>
              <a:t> (DOB) </a:t>
            </a:r>
          </a:p>
          <a:p>
            <a:r>
              <a:rPr lang="en-US" sz="2000" dirty="0"/>
              <a:t>    2. </a:t>
            </a:r>
            <a:r>
              <a:rPr lang="en-US" sz="2000" dirty="0" err="1"/>
              <a:t>Prijedlog</a:t>
            </a:r>
            <a:r>
              <a:rPr lang="en-US" sz="2000" dirty="0"/>
              <a:t> </a:t>
            </a:r>
            <a:r>
              <a:rPr lang="en-US" sz="2000" dirty="0" err="1"/>
              <a:t>budžeta</a:t>
            </a:r>
            <a:r>
              <a:rPr lang="en-US" sz="2000" dirty="0"/>
              <a:t> s </a:t>
            </a:r>
            <a:r>
              <a:rPr lang="en-US" sz="2000" dirty="0" err="1"/>
              <a:t>pratećom</a:t>
            </a:r>
            <a:r>
              <a:rPr lang="en-US" sz="2000" dirty="0"/>
              <a:t> </a:t>
            </a:r>
            <a:r>
              <a:rPr lang="en-US" sz="2000" dirty="0" err="1"/>
              <a:t>dokumentacijom</a:t>
            </a:r>
            <a:endParaRPr lang="en-US" sz="2000" dirty="0"/>
          </a:p>
          <a:p>
            <a:r>
              <a:rPr lang="en-US" sz="2000" dirty="0"/>
              <a:t>    3. </a:t>
            </a:r>
            <a:r>
              <a:rPr lang="en-US" sz="2000" dirty="0" err="1"/>
              <a:t>Usvojeni</a:t>
            </a:r>
            <a:r>
              <a:rPr lang="en-US" sz="2000" dirty="0"/>
              <a:t> </a:t>
            </a:r>
            <a:r>
              <a:rPr lang="en-US" sz="2000" dirty="0" err="1"/>
              <a:t>budžet</a:t>
            </a:r>
            <a:endParaRPr lang="en-US" sz="2000" dirty="0"/>
          </a:p>
          <a:p>
            <a:r>
              <a:rPr lang="en-US" sz="2000" dirty="0"/>
              <a:t>    4. </a:t>
            </a:r>
            <a:r>
              <a:rPr lang="en-US" sz="2000" dirty="0" err="1"/>
              <a:t>Budžet</a:t>
            </a:r>
            <a:r>
              <a:rPr lang="en-US" sz="2000" dirty="0"/>
              <a:t> </a:t>
            </a:r>
            <a:r>
              <a:rPr lang="en-US" sz="2000" dirty="0" err="1"/>
              <a:t>za</a:t>
            </a:r>
            <a:r>
              <a:rPr lang="en-US" sz="2000" dirty="0"/>
              <a:t> </a:t>
            </a:r>
            <a:r>
              <a:rPr lang="en-US" sz="2000" dirty="0" err="1"/>
              <a:t>građane</a:t>
            </a:r>
            <a:r>
              <a:rPr lang="en-US" sz="2000" dirty="0"/>
              <a:t> </a:t>
            </a:r>
          </a:p>
          <a:p>
            <a:r>
              <a:rPr lang="en-US" sz="2000" dirty="0"/>
              <a:t>    5. </a:t>
            </a:r>
            <a:r>
              <a:rPr lang="en-US" sz="2000" dirty="0" err="1"/>
              <a:t>Kvartalni</a:t>
            </a:r>
            <a:r>
              <a:rPr lang="en-US" sz="2000" dirty="0"/>
              <a:t> </a:t>
            </a:r>
            <a:r>
              <a:rPr lang="en-US" sz="2000" dirty="0" err="1"/>
              <a:t>izvještaji</a:t>
            </a:r>
            <a:r>
              <a:rPr lang="en-US" sz="2000" dirty="0"/>
              <a:t> o </a:t>
            </a:r>
            <a:r>
              <a:rPr lang="en-US" sz="2000" dirty="0" err="1"/>
              <a:t>izvršenju</a:t>
            </a:r>
            <a:r>
              <a:rPr lang="en-US" sz="2000" dirty="0"/>
              <a:t> </a:t>
            </a:r>
            <a:r>
              <a:rPr lang="en-US" sz="2000" dirty="0" err="1"/>
              <a:t>budžeta</a:t>
            </a:r>
            <a:endParaRPr lang="en-US" sz="2000" dirty="0"/>
          </a:p>
          <a:p>
            <a:r>
              <a:rPr lang="en-US" sz="2000" dirty="0"/>
              <a:t>    6. </a:t>
            </a:r>
            <a:r>
              <a:rPr lang="en-US" sz="2000" dirty="0" err="1"/>
              <a:t>Polugodišnji</a:t>
            </a:r>
            <a:r>
              <a:rPr lang="en-US" sz="2000" dirty="0"/>
              <a:t> </a:t>
            </a:r>
            <a:r>
              <a:rPr lang="en-US" sz="2000" dirty="0" err="1"/>
              <a:t>pregled</a:t>
            </a:r>
            <a:endParaRPr lang="en-US" sz="2000" dirty="0"/>
          </a:p>
          <a:p>
            <a:r>
              <a:rPr lang="en-US" sz="2000" dirty="0"/>
              <a:t>    7. </a:t>
            </a:r>
            <a:r>
              <a:rPr lang="en-US" sz="2000" dirty="0" err="1"/>
              <a:t>Godišnji</a:t>
            </a:r>
            <a:r>
              <a:rPr lang="en-US" sz="2000" dirty="0"/>
              <a:t> </a:t>
            </a:r>
            <a:r>
              <a:rPr lang="en-US" sz="2000" dirty="0" err="1"/>
              <a:t>izvještaj</a:t>
            </a:r>
            <a:r>
              <a:rPr lang="en-US" sz="2000" dirty="0"/>
              <a:t> o </a:t>
            </a:r>
            <a:r>
              <a:rPr lang="en-US" sz="2000" dirty="0" err="1"/>
              <a:t>izvršenju</a:t>
            </a:r>
            <a:r>
              <a:rPr lang="en-US" sz="2000" dirty="0"/>
              <a:t> </a:t>
            </a:r>
            <a:r>
              <a:rPr lang="en-US" sz="2000" dirty="0" err="1"/>
              <a:t>budžeta</a:t>
            </a:r>
            <a:endParaRPr lang="en-US" sz="2000" dirty="0"/>
          </a:p>
          <a:p>
            <a:r>
              <a:rPr lang="en-US" sz="2000" dirty="0"/>
              <a:t>    8. </a:t>
            </a:r>
            <a:r>
              <a:rPr lang="en-US" sz="2000" dirty="0" err="1"/>
              <a:t>Revizorski</a:t>
            </a:r>
            <a:r>
              <a:rPr lang="en-US" sz="2000" dirty="0"/>
              <a:t> </a:t>
            </a:r>
            <a:r>
              <a:rPr lang="en-US" sz="2000" dirty="0" err="1"/>
              <a:t>izvještaji</a:t>
            </a:r>
            <a:endParaRPr lang="en-US" sz="20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err="1"/>
              <a:t>Indeks</a:t>
            </a:r>
            <a:r>
              <a:rPr lang="en-US" sz="2400" dirty="0"/>
              <a:t> </a:t>
            </a:r>
            <a:r>
              <a:rPr lang="en-US" sz="2400" dirty="0" err="1"/>
              <a:t>otvorenosti</a:t>
            </a:r>
            <a:r>
              <a:rPr lang="en-US" sz="2400" dirty="0"/>
              <a:t> </a:t>
            </a:r>
            <a:r>
              <a:rPr lang="en-US" sz="2400" dirty="0" err="1"/>
              <a:t>budžeta</a:t>
            </a:r>
            <a:endParaRPr lang="en-US" sz="2400" dirty="0"/>
          </a:p>
        </p:txBody>
      </p:sp>
    </p:spTree>
    <p:extLst>
      <p:ext uri="{BB962C8B-B14F-4D97-AF65-F5344CB8AC3E}">
        <p14:creationId xmlns="" xmlns:p14="http://schemas.microsoft.com/office/powerpoint/2010/main" val="2670154202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654231" y="1099026"/>
            <a:ext cx="7835538" cy="2849992"/>
          </a:xfrm>
        </p:spPr>
        <p:txBody>
          <a:bodyPr/>
          <a:lstStyle/>
          <a:p>
            <a:pPr algn="ctr"/>
            <a:r>
              <a:rPr lang="en-US" sz="1600" b="1" dirty="0" err="1"/>
              <a:t>Transparentnost</a:t>
            </a:r>
            <a:endParaRPr lang="en-US" sz="1600" b="1" dirty="0"/>
          </a:p>
          <a:p>
            <a:pPr algn="ctr">
              <a:lnSpc>
                <a:spcPct val="200000"/>
              </a:lnSpc>
            </a:pPr>
            <a:r>
              <a:rPr lang="en-US" sz="1600" b="1" dirty="0"/>
              <a:t>(</a:t>
            </a:r>
            <a:r>
              <a:rPr lang="en-US" sz="1600" b="1" dirty="0" err="1"/>
              <a:t>Indeks</a:t>
            </a:r>
            <a:r>
              <a:rPr lang="en-US" sz="1600" b="1" dirty="0"/>
              <a:t> </a:t>
            </a:r>
            <a:r>
              <a:rPr lang="en-US" sz="1600" b="1" dirty="0" err="1"/>
              <a:t>otvorenosti</a:t>
            </a:r>
            <a:r>
              <a:rPr lang="en-US" sz="1600" b="1" dirty="0"/>
              <a:t> </a:t>
            </a:r>
            <a:r>
              <a:rPr lang="en-US" sz="1600" b="1" dirty="0" err="1"/>
              <a:t>budžeta</a:t>
            </a:r>
            <a:r>
              <a:rPr lang="en-US" sz="1600" b="1" dirty="0"/>
              <a:t>)</a:t>
            </a:r>
          </a:p>
          <a:p>
            <a:pPr marL="171450" indent="-171450" algn="ctr">
              <a:buFont typeface="Arial" panose="020B0604020202020204" pitchFamily="34" charset="0"/>
              <a:buChar char="•"/>
            </a:pPr>
            <a:endParaRPr lang="bs-Latn-BA" dirty="0" smtClean="0"/>
          </a:p>
          <a:p>
            <a:pPr algn="ctr"/>
            <a:r>
              <a:rPr lang="pl-PL" sz="6600" b="1" dirty="0"/>
              <a:t>33 </a:t>
            </a:r>
          </a:p>
          <a:p>
            <a:pPr algn="ctr"/>
            <a:r>
              <a:rPr lang="pl-PL" sz="1400" dirty="0"/>
              <a:t>od 100 indeksnih poena</a:t>
            </a:r>
          </a:p>
          <a:p>
            <a:pPr marL="171450" indent="-171450" algn="ctr">
              <a:buFont typeface="Arial" panose="020B0604020202020204" pitchFamily="34" charset="0"/>
              <a:buChar char="•"/>
            </a:pPr>
            <a:endParaRPr lang="bs-Latn-BA" dirty="0" smtClean="0"/>
          </a:p>
          <a:p>
            <a:pPr algn="ctr"/>
            <a:r>
              <a:rPr lang="pl-PL" sz="1600" b="1" dirty="0"/>
              <a:t>Vlada BiH pruža građanima minimalne informacije o budžetu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de-DE" sz="16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646689" y="240212"/>
            <a:ext cx="5850623" cy="540544"/>
          </a:xfrm>
        </p:spPr>
        <p:txBody>
          <a:bodyPr/>
          <a:lstStyle/>
          <a:p>
            <a:pPr algn="ctr"/>
            <a:r>
              <a:rPr lang="en-US" sz="2400" dirty="0" err="1"/>
              <a:t>Indeks</a:t>
            </a:r>
            <a:r>
              <a:rPr lang="en-US" sz="2400" dirty="0"/>
              <a:t> </a:t>
            </a:r>
            <a:r>
              <a:rPr lang="en-US" sz="2400" dirty="0" err="1"/>
              <a:t>otvorenosti</a:t>
            </a:r>
            <a:r>
              <a:rPr lang="en-US" sz="2400" dirty="0"/>
              <a:t> </a:t>
            </a:r>
            <a:r>
              <a:rPr lang="en-US" sz="2400" dirty="0" err="1"/>
              <a:t>budžeta</a:t>
            </a:r>
            <a:r>
              <a:rPr lang="en-US" sz="2400" dirty="0"/>
              <a:t> </a:t>
            </a:r>
            <a:r>
              <a:rPr lang="en-US" sz="2400" dirty="0" err="1"/>
              <a:t>BiH</a:t>
            </a:r>
            <a:r>
              <a:rPr lang="en-US" sz="2400" dirty="0"/>
              <a:t> 2019.</a:t>
            </a:r>
          </a:p>
        </p:txBody>
      </p:sp>
    </p:spTree>
    <p:extLst>
      <p:ext uri="{BB962C8B-B14F-4D97-AF65-F5344CB8AC3E}">
        <p14:creationId xmlns="" xmlns:p14="http://schemas.microsoft.com/office/powerpoint/2010/main" val="3234813023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173305"/>
            <a:ext cx="5962134" cy="540544"/>
          </a:xfrm>
        </p:spPr>
        <p:txBody>
          <a:bodyPr/>
          <a:lstStyle/>
          <a:p>
            <a:pPr algn="ctr"/>
            <a:r>
              <a:rPr lang="en-US" sz="2400" dirty="0" err="1"/>
              <a:t>Indeks</a:t>
            </a:r>
            <a:r>
              <a:rPr lang="en-US" sz="2400" dirty="0"/>
              <a:t> </a:t>
            </a:r>
            <a:r>
              <a:rPr lang="en-US" sz="2400" dirty="0" err="1"/>
              <a:t>otvorenosti</a:t>
            </a:r>
            <a:r>
              <a:rPr lang="en-US" sz="2400" dirty="0"/>
              <a:t> </a:t>
            </a:r>
            <a:r>
              <a:rPr lang="en-US" sz="2400" dirty="0" err="1"/>
              <a:t>budžeta</a:t>
            </a:r>
            <a:r>
              <a:rPr lang="en-US" sz="2400" dirty="0"/>
              <a:t> 2019. </a:t>
            </a:r>
          </a:p>
        </p:txBody>
      </p:sp>
      <p:pic>
        <p:nvPicPr>
          <p:cNvPr id="8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4574" y="914571"/>
            <a:ext cx="6019800" cy="3421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374" y="2098845"/>
            <a:ext cx="1981200" cy="105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60697602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730323" y="-100361"/>
            <a:ext cx="5683354" cy="540544"/>
          </a:xfrm>
        </p:spPr>
        <p:txBody>
          <a:bodyPr/>
          <a:lstStyle/>
          <a:p>
            <a:pPr algn="ctr"/>
            <a:r>
              <a:rPr lang="en-US" sz="2400" dirty="0"/>
              <a:t> </a:t>
            </a:r>
            <a:r>
              <a:rPr lang="en-US" sz="2400" dirty="0" err="1"/>
              <a:t>Indeks</a:t>
            </a:r>
            <a:r>
              <a:rPr lang="en-US" sz="2400" dirty="0"/>
              <a:t> </a:t>
            </a:r>
            <a:r>
              <a:rPr lang="en-US" sz="2400" dirty="0" err="1"/>
              <a:t>otvorenosti</a:t>
            </a:r>
            <a:r>
              <a:rPr lang="en-US" sz="2400" dirty="0"/>
              <a:t> </a:t>
            </a:r>
            <a:r>
              <a:rPr lang="en-US" sz="2400" dirty="0" err="1"/>
              <a:t>budžeta</a:t>
            </a:r>
            <a:r>
              <a:rPr lang="en-US" sz="2400" dirty="0"/>
              <a:t> </a:t>
            </a:r>
            <a:r>
              <a:rPr lang="en-US" sz="2400" dirty="0" err="1"/>
              <a:t>BiH</a:t>
            </a:r>
            <a:r>
              <a:rPr lang="en-US" sz="2400" dirty="0"/>
              <a:t> 2019. </a:t>
            </a:r>
            <a:endParaRPr lang="de-DE" sz="2400" dirty="0"/>
          </a:p>
        </p:txBody>
      </p:sp>
      <p:pic>
        <p:nvPicPr>
          <p:cNvPr id="4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4773" y="540544"/>
            <a:ext cx="6654454" cy="3696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779320501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715454" y="-94325"/>
            <a:ext cx="5850622" cy="540544"/>
          </a:xfrm>
        </p:spPr>
        <p:txBody>
          <a:bodyPr/>
          <a:lstStyle/>
          <a:p>
            <a:pPr algn="ctr"/>
            <a:r>
              <a:rPr lang="en-US" sz="2400" dirty="0" err="1"/>
              <a:t>Indeks</a:t>
            </a:r>
            <a:r>
              <a:rPr lang="en-US" sz="2400" dirty="0"/>
              <a:t> </a:t>
            </a:r>
            <a:r>
              <a:rPr lang="en-US" sz="2400" dirty="0" err="1"/>
              <a:t>otvorenosti</a:t>
            </a:r>
            <a:r>
              <a:rPr lang="en-US" sz="2400" dirty="0"/>
              <a:t> </a:t>
            </a:r>
            <a:r>
              <a:rPr lang="en-US" sz="2400" dirty="0" err="1"/>
              <a:t>budžeta</a:t>
            </a:r>
            <a:r>
              <a:rPr lang="en-US" sz="2400" dirty="0"/>
              <a:t> </a:t>
            </a:r>
            <a:r>
              <a:rPr lang="en-US" sz="2400" dirty="0" err="1"/>
              <a:t>BiH</a:t>
            </a:r>
            <a:r>
              <a:rPr lang="en-US" sz="2400" dirty="0"/>
              <a:t> 2019. </a:t>
            </a:r>
          </a:p>
        </p:txBody>
      </p:sp>
      <p:pic>
        <p:nvPicPr>
          <p:cNvPr id="4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557731"/>
            <a:ext cx="6553200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246724196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769353" y="84095"/>
            <a:ext cx="5605295" cy="540544"/>
          </a:xfrm>
        </p:spPr>
        <p:txBody>
          <a:bodyPr/>
          <a:lstStyle/>
          <a:p>
            <a:pPr algn="ctr"/>
            <a:r>
              <a:rPr lang="en-US" sz="2400" dirty="0" err="1"/>
              <a:t>Indeks</a:t>
            </a:r>
            <a:r>
              <a:rPr lang="en-US" sz="2400" dirty="0"/>
              <a:t> </a:t>
            </a:r>
            <a:r>
              <a:rPr lang="en-US" sz="2400" dirty="0" err="1"/>
              <a:t>otvorenosti</a:t>
            </a:r>
            <a:r>
              <a:rPr lang="en-US" sz="2400" dirty="0"/>
              <a:t> </a:t>
            </a:r>
            <a:r>
              <a:rPr lang="en-US" sz="2400" dirty="0" err="1"/>
              <a:t>budžeta</a:t>
            </a:r>
            <a:r>
              <a:rPr lang="en-US" sz="2400" dirty="0"/>
              <a:t> </a:t>
            </a:r>
            <a:r>
              <a:rPr lang="en-US" sz="2400" dirty="0" err="1"/>
              <a:t>BiH</a:t>
            </a:r>
            <a:r>
              <a:rPr lang="en-US" sz="2400" dirty="0"/>
              <a:t> 2019.</a:t>
            </a:r>
          </a:p>
        </p:txBody>
      </p:sp>
      <p:graphicFrame>
        <p:nvGraphicFramePr>
          <p:cNvPr id="4" name="Group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109040618"/>
              </p:ext>
            </p:extLst>
          </p:nvPr>
        </p:nvGraphicFramePr>
        <p:xfrm>
          <a:off x="6545767" y="1130541"/>
          <a:ext cx="2442117" cy="2246998"/>
        </p:xfrm>
        <a:graphic>
          <a:graphicData uri="http://schemas.openxmlformats.org/drawingml/2006/table">
            <a:tbl>
              <a:tblPr/>
              <a:tblGrid>
                <a:gridCol w="931339"/>
                <a:gridCol w="1510778"/>
              </a:tblGrid>
              <a:tr h="569498">
                <a:tc>
                  <a:txBody>
                    <a:bodyPr/>
                    <a:lstStyle>
                      <a:lvl1pPr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1pPr>
                      <a:lvl2pPr marL="4572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2pPr>
                      <a:lvl3pPr marL="9144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3pPr>
                      <a:lvl4pPr marL="1371600">
                        <a:spcBef>
                          <a:spcPts val="4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4pPr>
                      <a:lvl5pPr marL="1828800">
                        <a:spcBef>
                          <a:spcPts val="4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5pPr>
                      <a:lvl6pPr indent="-228600" defTabSz="449263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6pPr>
                      <a:lvl7pPr indent="-228600" defTabSz="449263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7pPr>
                      <a:lvl8pPr indent="-228600" defTabSz="449263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8pPr>
                      <a:lvl9pPr indent="-228600" defTabSz="449263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bs-Latn-BA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Osaka" charset="0"/>
                          <a:cs typeface="Osaka" charset="0"/>
                        </a:rPr>
                        <a:t>61 – 100</a:t>
                      </a:r>
                    </a:p>
                  </a:txBody>
                  <a:tcPr marL="90000" marR="90000" marT="57384" marB="46800" horzOverflow="overflow">
                    <a:lnL>
                      <a:noFill/>
                    </a:lnL>
                    <a:lnR>
                      <a:noFill/>
                    </a:lnR>
                    <a:lnT w="5760" cap="flat" cmpd="sng" algn="ctr">
                      <a:solidFill>
                        <a:srgbClr val="BBE0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1pPr>
                      <a:lvl2pPr marL="4572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2pPr>
                      <a:lvl3pPr marL="9144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3pPr>
                      <a:lvl4pPr marL="1371600">
                        <a:spcBef>
                          <a:spcPts val="4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4pPr>
                      <a:lvl5pPr marL="1828800">
                        <a:spcBef>
                          <a:spcPts val="4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5pPr>
                      <a:lvl6pPr indent="-228600" defTabSz="449263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6pPr>
                      <a:lvl7pPr indent="-228600" defTabSz="449263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7pPr>
                      <a:lvl8pPr indent="-228600" defTabSz="449263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8pPr>
                      <a:lvl9pPr indent="-228600" defTabSz="449263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bs-Latn-BA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Osaka" charset="0"/>
                          <a:cs typeface="Osaka" charset="0"/>
                        </a:rPr>
                        <a:t>Obimne informacije/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bs-Latn-BA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Osaka" charset="0"/>
                          <a:cs typeface="Osaka" charset="0"/>
                        </a:rPr>
                        <a:t>Značajne informacije</a:t>
                      </a:r>
                    </a:p>
                  </a:txBody>
                  <a:tcPr marL="90000" marR="90000" marT="57384" marB="46800" horzOverflow="overflow">
                    <a:lnL>
                      <a:noFill/>
                    </a:lnL>
                    <a:lnR>
                      <a:noFill/>
                    </a:lnR>
                    <a:lnT w="5760" cap="flat" cmpd="sng" algn="ctr">
                      <a:solidFill>
                        <a:srgbClr val="BBE0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>
                        <a:alpha val="20000"/>
                      </a:srgbClr>
                    </a:solidFill>
                  </a:tcPr>
                </a:tc>
              </a:tr>
              <a:tr h="670341">
                <a:tc>
                  <a:txBody>
                    <a:bodyPr/>
                    <a:lstStyle>
                      <a:lvl1pPr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1pPr>
                      <a:lvl2pPr marL="4572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2pPr>
                      <a:lvl3pPr marL="9144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3pPr>
                      <a:lvl4pPr marL="1371600">
                        <a:spcBef>
                          <a:spcPts val="4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4pPr>
                      <a:lvl5pPr marL="1828800">
                        <a:spcBef>
                          <a:spcPts val="4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5pPr>
                      <a:lvl6pPr indent="-228600" defTabSz="449263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6pPr>
                      <a:lvl7pPr indent="-228600" defTabSz="449263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7pPr>
                      <a:lvl8pPr indent="-228600" defTabSz="449263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8pPr>
                      <a:lvl9pPr indent="-228600" defTabSz="449263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bs-Latn-BA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Osaka" charset="0"/>
                          <a:cs typeface="Osaka" charset="0"/>
                        </a:rPr>
                        <a:t>41 – 60 </a:t>
                      </a:r>
                    </a:p>
                  </a:txBody>
                  <a:tcPr marL="90000" marR="90000" marT="57384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1pPr>
                      <a:lvl2pPr marL="4572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2pPr>
                      <a:lvl3pPr marL="9144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3pPr>
                      <a:lvl4pPr marL="1371600">
                        <a:spcBef>
                          <a:spcPts val="4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4pPr>
                      <a:lvl5pPr marL="1828800">
                        <a:spcBef>
                          <a:spcPts val="4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5pPr>
                      <a:lvl6pPr indent="-228600" defTabSz="449263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6pPr>
                      <a:lvl7pPr indent="-228600" defTabSz="449263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7pPr>
                      <a:lvl8pPr indent="-228600" defTabSz="449263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8pPr>
                      <a:lvl9pPr indent="-228600" defTabSz="449263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bs-Latn-B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Osaka" charset="0"/>
                          <a:cs typeface="Osaka" charset="0"/>
                        </a:rPr>
                        <a:t>Ograničene informacije </a:t>
                      </a:r>
                    </a:p>
                  </a:txBody>
                  <a:tcPr marL="90000" marR="90000" marT="57384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0341">
                <a:tc>
                  <a:txBody>
                    <a:bodyPr/>
                    <a:lstStyle>
                      <a:lvl1pPr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1pPr>
                      <a:lvl2pPr marL="4572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2pPr>
                      <a:lvl3pPr marL="9144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3pPr>
                      <a:lvl4pPr marL="1371600">
                        <a:spcBef>
                          <a:spcPts val="4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4pPr>
                      <a:lvl5pPr marL="1828800">
                        <a:spcBef>
                          <a:spcPts val="4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5pPr>
                      <a:lvl6pPr indent="-228600" defTabSz="449263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6pPr>
                      <a:lvl7pPr indent="-228600" defTabSz="449263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7pPr>
                      <a:lvl8pPr indent="-228600" defTabSz="449263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8pPr>
                      <a:lvl9pPr indent="-228600" defTabSz="449263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bs-Latn-BA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Osaka" charset="0"/>
                          <a:cs typeface="Osaka" charset="0"/>
                        </a:rPr>
                        <a:t>1 – 40 </a:t>
                      </a:r>
                    </a:p>
                  </a:txBody>
                  <a:tcPr marL="90000" marR="90000" marT="57384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1pPr>
                      <a:lvl2pPr marL="4572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2pPr>
                      <a:lvl3pPr marL="9144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3pPr>
                      <a:lvl4pPr marL="1371600">
                        <a:spcBef>
                          <a:spcPts val="4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4pPr>
                      <a:lvl5pPr marL="1828800">
                        <a:spcBef>
                          <a:spcPts val="4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5pPr>
                      <a:lvl6pPr indent="-228600" defTabSz="449263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6pPr>
                      <a:lvl7pPr indent="-228600" defTabSz="449263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7pPr>
                      <a:lvl8pPr indent="-228600" defTabSz="449263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8pPr>
                      <a:lvl9pPr indent="-228600" defTabSz="449263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bs-Latn-BA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Osaka" charset="0"/>
                          <a:cs typeface="Osaka" charset="0"/>
                        </a:rPr>
                        <a:t>Minimalne informacije</a:t>
                      </a:r>
                    </a:p>
                  </a:txBody>
                  <a:tcPr marL="90000" marR="90000" marT="57384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>
                        <a:alpha val="2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271851183"/>
              </p:ext>
            </p:extLst>
          </p:nvPr>
        </p:nvGraphicFramePr>
        <p:xfrm>
          <a:off x="157101" y="780756"/>
          <a:ext cx="6254850" cy="2946568"/>
        </p:xfrm>
        <a:graphic>
          <a:graphicData uri="http://schemas.openxmlformats.org/drawingml/2006/table">
            <a:tbl>
              <a:tblPr/>
              <a:tblGrid>
                <a:gridCol w="2273865"/>
                <a:gridCol w="1896035"/>
                <a:gridCol w="2084950"/>
              </a:tblGrid>
              <a:tr h="591204">
                <a:tc>
                  <a:txBody>
                    <a:bodyPr/>
                    <a:lstStyle>
                      <a:lvl1pPr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1pPr>
                      <a:lvl2pPr marL="4572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2pPr>
                      <a:lvl3pPr marL="9144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3pPr>
                      <a:lvl4pPr marL="1371600">
                        <a:spcBef>
                          <a:spcPts val="4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4pPr>
                      <a:lvl5pPr marL="1828800">
                        <a:spcBef>
                          <a:spcPts val="4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5pPr>
                      <a:lvl6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6pPr>
                      <a:lvl7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7pPr>
                      <a:lvl8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8pPr>
                      <a:lvl9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s-Latn-BA" altLang="sr-Latn-R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Osaka" charset="0"/>
                          <a:cs typeface="Osaka" charset="0"/>
                        </a:rPr>
                        <a:t>Ključni budžetski dokument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1pPr>
                      <a:lvl2pPr marL="4572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2pPr>
                      <a:lvl3pPr marL="9144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3pPr>
                      <a:lvl4pPr marL="1371600">
                        <a:spcBef>
                          <a:spcPts val="4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4pPr>
                      <a:lvl5pPr marL="1828800">
                        <a:spcBef>
                          <a:spcPts val="4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5pPr>
                      <a:lvl6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6pPr>
                      <a:lvl7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7pPr>
                      <a:lvl8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8pPr>
                      <a:lvl9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s-Latn-BA" altLang="sr-Latn-R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Osaka" charset="0"/>
                          <a:cs typeface="Osaka" charset="0"/>
                        </a:rPr>
                        <a:t>Budžetska godina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1pPr>
                      <a:lvl2pPr marL="4572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2pPr>
                      <a:lvl3pPr marL="9144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3pPr>
                      <a:lvl4pPr marL="1371600">
                        <a:spcBef>
                          <a:spcPts val="4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4pPr>
                      <a:lvl5pPr marL="1828800">
                        <a:spcBef>
                          <a:spcPts val="4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5pPr>
                      <a:lvl6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6pPr>
                      <a:lvl7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7pPr>
                      <a:lvl8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8pPr>
                      <a:lvl9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s-Latn-BA" altLang="sr-Latn-R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Osaka" charset="0"/>
                          <a:cs typeface="Osaka" charset="0"/>
                        </a:rPr>
                        <a:t>Ocjena sadržaja dokumenta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67269">
                <a:tc>
                  <a:txBody>
                    <a:bodyPr/>
                    <a:lstStyle>
                      <a:lvl1pPr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1pPr>
                      <a:lvl2pPr marL="4572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2pPr>
                      <a:lvl3pPr marL="9144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3pPr>
                      <a:lvl4pPr marL="1371600">
                        <a:spcBef>
                          <a:spcPts val="4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4pPr>
                      <a:lvl5pPr marL="1828800">
                        <a:spcBef>
                          <a:spcPts val="4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5pPr>
                      <a:lvl6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6pPr>
                      <a:lvl7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7pPr>
                      <a:lvl8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8pPr>
                      <a:lvl9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s-Latn-BA" altLang="sr-Latn-R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Osaka" charset="0"/>
                          <a:cs typeface="Osaka" charset="0"/>
                        </a:rPr>
                        <a:t>Dokument okvirnog budžeta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1pPr>
                      <a:lvl2pPr marL="4572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2pPr>
                      <a:lvl3pPr marL="9144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3pPr>
                      <a:lvl4pPr marL="1371600">
                        <a:spcBef>
                          <a:spcPts val="4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4pPr>
                      <a:lvl5pPr marL="1828800">
                        <a:spcBef>
                          <a:spcPts val="4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5pPr>
                      <a:lvl6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6pPr>
                      <a:lvl7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7pPr>
                      <a:lvl8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8pPr>
                      <a:lvl9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s-Latn-BA" altLang="sr-Latn-R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Osaka" charset="0"/>
                          <a:cs typeface="Osaka" charset="0"/>
                        </a:rPr>
                        <a:t>2019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1pPr>
                      <a:lvl2pPr marL="4572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2pPr>
                      <a:lvl3pPr marL="9144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3pPr>
                      <a:lvl4pPr marL="1371600">
                        <a:spcBef>
                          <a:spcPts val="4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4pPr>
                      <a:lvl5pPr marL="1828800">
                        <a:spcBef>
                          <a:spcPts val="4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5pPr>
                      <a:lvl6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6pPr>
                      <a:lvl7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7pPr>
                      <a:lvl8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8pPr>
                      <a:lvl9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s-Latn-BA" altLang="sr-Latn-R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Osaka" charset="0"/>
                          <a:cs typeface="Osaka" charset="0"/>
                        </a:rPr>
                        <a:t>78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</a:tr>
              <a:tr h="292593">
                <a:tc>
                  <a:txBody>
                    <a:bodyPr/>
                    <a:lstStyle>
                      <a:lvl1pPr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1pPr>
                      <a:lvl2pPr marL="4572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2pPr>
                      <a:lvl3pPr marL="9144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3pPr>
                      <a:lvl4pPr marL="1371600">
                        <a:spcBef>
                          <a:spcPts val="4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4pPr>
                      <a:lvl5pPr marL="1828800">
                        <a:spcBef>
                          <a:spcPts val="4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5pPr>
                      <a:lvl6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6pPr>
                      <a:lvl7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7pPr>
                      <a:lvl8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8pPr>
                      <a:lvl9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s-Latn-BA" altLang="sr-Latn-R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Osaka" charset="0"/>
                          <a:cs typeface="Osaka" charset="0"/>
                        </a:rPr>
                        <a:t>Prijedlog budžeta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1pPr>
                      <a:lvl2pPr marL="4572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2pPr>
                      <a:lvl3pPr marL="9144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3pPr>
                      <a:lvl4pPr marL="1371600">
                        <a:spcBef>
                          <a:spcPts val="4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4pPr>
                      <a:lvl5pPr marL="1828800">
                        <a:spcBef>
                          <a:spcPts val="4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5pPr>
                      <a:lvl6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6pPr>
                      <a:lvl7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7pPr>
                      <a:lvl8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8pPr>
                      <a:lvl9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s-Latn-BA" altLang="sr-Latn-R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Osaka" charset="0"/>
                          <a:cs typeface="Osaka" charset="0"/>
                        </a:rPr>
                        <a:t>2018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1pPr>
                      <a:lvl2pPr marL="4572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2pPr>
                      <a:lvl3pPr marL="9144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3pPr>
                      <a:lvl4pPr marL="1371600">
                        <a:spcBef>
                          <a:spcPts val="4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4pPr>
                      <a:lvl5pPr marL="1828800">
                        <a:spcBef>
                          <a:spcPts val="4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5pPr>
                      <a:lvl6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6pPr>
                      <a:lvl7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7pPr>
                      <a:lvl8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8pPr>
                      <a:lvl9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s-Latn-BA" altLang="sr-Latn-R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Osaka" charset="0"/>
                          <a:cs typeface="Osaka" charset="0"/>
                        </a:rPr>
                        <a:t>29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</a:tr>
              <a:tr h="292593">
                <a:tc>
                  <a:txBody>
                    <a:bodyPr/>
                    <a:lstStyle>
                      <a:lvl1pPr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1pPr>
                      <a:lvl2pPr marL="4572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2pPr>
                      <a:lvl3pPr marL="9144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3pPr>
                      <a:lvl4pPr marL="1371600">
                        <a:spcBef>
                          <a:spcPts val="4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4pPr>
                      <a:lvl5pPr marL="1828800">
                        <a:spcBef>
                          <a:spcPts val="4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5pPr>
                      <a:lvl6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6pPr>
                      <a:lvl7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7pPr>
                      <a:lvl8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8pPr>
                      <a:lvl9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s-Latn-BA" altLang="sr-Latn-R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Osaka" charset="0"/>
                          <a:cs typeface="Osaka" charset="0"/>
                        </a:rPr>
                        <a:t>Usvojeni budžet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1pPr>
                      <a:lvl2pPr marL="4572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2pPr>
                      <a:lvl3pPr marL="9144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3pPr>
                      <a:lvl4pPr marL="1371600">
                        <a:spcBef>
                          <a:spcPts val="4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4pPr>
                      <a:lvl5pPr marL="1828800">
                        <a:spcBef>
                          <a:spcPts val="4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5pPr>
                      <a:lvl6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6pPr>
                      <a:lvl7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7pPr>
                      <a:lvl8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8pPr>
                      <a:lvl9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s-Latn-BA" altLang="sr-Latn-R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Osaka" charset="0"/>
                          <a:cs typeface="Osaka" charset="0"/>
                        </a:rPr>
                        <a:t>2018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1pPr>
                      <a:lvl2pPr marL="4572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2pPr>
                      <a:lvl3pPr marL="9144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3pPr>
                      <a:lvl4pPr marL="1371600">
                        <a:spcBef>
                          <a:spcPts val="4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4pPr>
                      <a:lvl5pPr marL="1828800">
                        <a:spcBef>
                          <a:spcPts val="4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5pPr>
                      <a:lvl6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6pPr>
                      <a:lvl7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7pPr>
                      <a:lvl8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8pPr>
                      <a:lvl9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s-Latn-BA" altLang="sr-Latn-R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Osaka" charset="0"/>
                          <a:cs typeface="Osaka" charset="0"/>
                        </a:rPr>
                        <a:t>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</a:tr>
              <a:tr h="292593">
                <a:tc>
                  <a:txBody>
                    <a:bodyPr/>
                    <a:lstStyle>
                      <a:lvl1pPr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1pPr>
                      <a:lvl2pPr marL="4572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2pPr>
                      <a:lvl3pPr marL="9144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3pPr>
                      <a:lvl4pPr marL="1371600">
                        <a:spcBef>
                          <a:spcPts val="4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4pPr>
                      <a:lvl5pPr marL="1828800">
                        <a:spcBef>
                          <a:spcPts val="4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5pPr>
                      <a:lvl6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6pPr>
                      <a:lvl7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7pPr>
                      <a:lvl8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8pPr>
                      <a:lvl9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s-Latn-BA" altLang="sr-Latn-R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Osaka" charset="0"/>
                          <a:cs typeface="Osaka" charset="0"/>
                        </a:rPr>
                        <a:t>Budžet za građane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1pPr>
                      <a:lvl2pPr marL="4572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2pPr>
                      <a:lvl3pPr marL="9144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3pPr>
                      <a:lvl4pPr marL="1371600">
                        <a:spcBef>
                          <a:spcPts val="4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4pPr>
                      <a:lvl5pPr marL="1828800">
                        <a:spcBef>
                          <a:spcPts val="4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5pPr>
                      <a:lvl6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6pPr>
                      <a:lvl7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7pPr>
                      <a:lvl8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8pPr>
                      <a:lvl9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s-Latn-BA" altLang="sr-Latn-R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Osaka" charset="0"/>
                          <a:cs typeface="Osaka" charset="0"/>
                        </a:rPr>
                        <a:t>2018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1pPr>
                      <a:lvl2pPr marL="4572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2pPr>
                      <a:lvl3pPr marL="9144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3pPr>
                      <a:lvl4pPr marL="1371600">
                        <a:spcBef>
                          <a:spcPts val="4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4pPr>
                      <a:lvl5pPr marL="1828800">
                        <a:spcBef>
                          <a:spcPts val="4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5pPr>
                      <a:lvl6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6pPr>
                      <a:lvl7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7pPr>
                      <a:lvl8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8pPr>
                      <a:lvl9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s-Latn-BA" altLang="sr-Latn-R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Osaka" charset="0"/>
                          <a:cs typeface="Osaka" charset="0"/>
                        </a:rPr>
                        <a:t>Nije izrađen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</a:tr>
              <a:tr h="292593">
                <a:tc>
                  <a:txBody>
                    <a:bodyPr/>
                    <a:lstStyle>
                      <a:lvl1pPr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1pPr>
                      <a:lvl2pPr marL="4572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2pPr>
                      <a:lvl3pPr marL="9144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3pPr>
                      <a:lvl4pPr marL="1371600">
                        <a:spcBef>
                          <a:spcPts val="4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4pPr>
                      <a:lvl5pPr marL="1828800">
                        <a:spcBef>
                          <a:spcPts val="4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5pPr>
                      <a:lvl6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6pPr>
                      <a:lvl7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7pPr>
                      <a:lvl8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8pPr>
                      <a:lvl9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s-Latn-BA" altLang="sr-Latn-R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Osaka" charset="0"/>
                          <a:cs typeface="Osaka" charset="0"/>
                        </a:rPr>
                        <a:t>Periodični izvještaji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1pPr>
                      <a:lvl2pPr marL="4572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2pPr>
                      <a:lvl3pPr marL="9144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3pPr>
                      <a:lvl4pPr marL="1371600">
                        <a:spcBef>
                          <a:spcPts val="4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4pPr>
                      <a:lvl5pPr marL="1828800">
                        <a:spcBef>
                          <a:spcPts val="4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5pPr>
                      <a:lvl6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6pPr>
                      <a:lvl7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7pPr>
                      <a:lvl8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8pPr>
                      <a:lvl9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s-Latn-BA" altLang="sr-Latn-R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Osaka" charset="0"/>
                          <a:cs typeface="Osaka" charset="0"/>
                        </a:rPr>
                        <a:t>2017 i 2018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1pPr>
                      <a:lvl2pPr marL="4572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2pPr>
                      <a:lvl3pPr marL="9144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3pPr>
                      <a:lvl4pPr marL="1371600">
                        <a:spcBef>
                          <a:spcPts val="4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4pPr>
                      <a:lvl5pPr marL="1828800">
                        <a:spcBef>
                          <a:spcPts val="4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5pPr>
                      <a:lvl6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6pPr>
                      <a:lvl7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7pPr>
                      <a:lvl8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8pPr>
                      <a:lvl9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s-Latn-BA" altLang="sr-Latn-R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Osaka" charset="0"/>
                          <a:cs typeface="Osaka" charset="0"/>
                        </a:rPr>
                        <a:t>Objavljen kasno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</a:tr>
              <a:tr h="310246">
                <a:tc>
                  <a:txBody>
                    <a:bodyPr/>
                    <a:lstStyle>
                      <a:lvl1pPr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1pPr>
                      <a:lvl2pPr marL="4572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2pPr>
                      <a:lvl3pPr marL="9144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3pPr>
                      <a:lvl4pPr marL="1371600">
                        <a:spcBef>
                          <a:spcPts val="4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4pPr>
                      <a:lvl5pPr marL="1828800">
                        <a:spcBef>
                          <a:spcPts val="4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5pPr>
                      <a:lvl6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6pPr>
                      <a:lvl7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7pPr>
                      <a:lvl8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8pPr>
                      <a:lvl9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s-Latn-BA" altLang="sr-Latn-R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Osaka" charset="0"/>
                          <a:cs typeface="Osaka" charset="0"/>
                        </a:rPr>
                        <a:t>Polugodišnji pregled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1pPr>
                      <a:lvl2pPr marL="4572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2pPr>
                      <a:lvl3pPr marL="9144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3pPr>
                      <a:lvl4pPr marL="1371600">
                        <a:spcBef>
                          <a:spcPts val="4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4pPr>
                      <a:lvl5pPr marL="1828800">
                        <a:spcBef>
                          <a:spcPts val="4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5pPr>
                      <a:lvl6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6pPr>
                      <a:lvl7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7pPr>
                      <a:lvl8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8pPr>
                      <a:lvl9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s-Latn-BA" altLang="sr-Latn-R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Osaka" charset="0"/>
                          <a:cs typeface="Osaka" charset="0"/>
                        </a:rPr>
                        <a:t>2018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1pPr>
                      <a:lvl2pPr marL="4572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2pPr>
                      <a:lvl3pPr marL="9144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3pPr>
                      <a:lvl4pPr marL="1371600">
                        <a:spcBef>
                          <a:spcPts val="4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4pPr>
                      <a:lvl5pPr marL="1828800">
                        <a:spcBef>
                          <a:spcPts val="4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5pPr>
                      <a:lvl6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6pPr>
                      <a:lvl7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7pPr>
                      <a:lvl8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8pPr>
                      <a:lvl9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s-Latn-BA" altLang="sr-Latn-R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Osaka" charset="0"/>
                          <a:cs typeface="Osaka" charset="0"/>
                        </a:rPr>
                        <a:t>Nije izrađen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</a:tr>
              <a:tr h="292593">
                <a:tc>
                  <a:txBody>
                    <a:bodyPr/>
                    <a:lstStyle>
                      <a:lvl1pPr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1pPr>
                      <a:lvl2pPr marL="4572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2pPr>
                      <a:lvl3pPr marL="9144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3pPr>
                      <a:lvl4pPr marL="1371600">
                        <a:spcBef>
                          <a:spcPts val="4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4pPr>
                      <a:lvl5pPr marL="1828800">
                        <a:spcBef>
                          <a:spcPts val="4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5pPr>
                      <a:lvl6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6pPr>
                      <a:lvl7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7pPr>
                      <a:lvl8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8pPr>
                      <a:lvl9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s-Latn-BA" altLang="sr-Latn-R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Osaka" charset="0"/>
                          <a:cs typeface="Osaka" charset="0"/>
                        </a:rPr>
                        <a:t>Godišnji izvještaj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1pPr>
                      <a:lvl2pPr marL="4572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2pPr>
                      <a:lvl3pPr marL="9144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3pPr>
                      <a:lvl4pPr marL="1371600">
                        <a:spcBef>
                          <a:spcPts val="4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4pPr>
                      <a:lvl5pPr marL="1828800">
                        <a:spcBef>
                          <a:spcPts val="4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5pPr>
                      <a:lvl6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6pPr>
                      <a:lvl7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7pPr>
                      <a:lvl8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8pPr>
                      <a:lvl9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s-Latn-BA" altLang="sr-Latn-R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Osaka" charset="0"/>
                          <a:cs typeface="Osaka" charset="0"/>
                        </a:rPr>
                        <a:t>2017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1pPr>
                      <a:lvl2pPr marL="4572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2pPr>
                      <a:lvl3pPr marL="9144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3pPr>
                      <a:lvl4pPr marL="1371600">
                        <a:spcBef>
                          <a:spcPts val="4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4pPr>
                      <a:lvl5pPr marL="1828800">
                        <a:spcBef>
                          <a:spcPts val="4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5pPr>
                      <a:lvl6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6pPr>
                      <a:lvl7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7pPr>
                      <a:lvl8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8pPr>
                      <a:lvl9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s-Latn-BA" altLang="sr-Latn-R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Osaka" charset="0"/>
                          <a:cs typeface="Osaka" charset="0"/>
                        </a:rPr>
                        <a:t>51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</a:tr>
              <a:tr h="292593">
                <a:tc>
                  <a:txBody>
                    <a:bodyPr/>
                    <a:lstStyle>
                      <a:lvl1pPr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1pPr>
                      <a:lvl2pPr marL="4572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2pPr>
                      <a:lvl3pPr marL="9144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3pPr>
                      <a:lvl4pPr marL="1371600">
                        <a:spcBef>
                          <a:spcPts val="4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4pPr>
                      <a:lvl5pPr marL="1828800">
                        <a:spcBef>
                          <a:spcPts val="4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5pPr>
                      <a:lvl6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6pPr>
                      <a:lvl7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7pPr>
                      <a:lvl8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8pPr>
                      <a:lvl9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s-Latn-BA" altLang="sr-Latn-R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Osaka" charset="0"/>
                          <a:cs typeface="Osaka" charset="0"/>
                        </a:rPr>
                        <a:t>Revizorski izvještaj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1pPr>
                      <a:lvl2pPr marL="4572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2pPr>
                      <a:lvl3pPr marL="9144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3pPr>
                      <a:lvl4pPr marL="1371600">
                        <a:spcBef>
                          <a:spcPts val="4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4pPr>
                      <a:lvl5pPr marL="1828800">
                        <a:spcBef>
                          <a:spcPts val="4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5pPr>
                      <a:lvl6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6pPr>
                      <a:lvl7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7pPr>
                      <a:lvl8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8pPr>
                      <a:lvl9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s-Latn-BA" altLang="sr-Latn-R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Osaka" charset="0"/>
                          <a:cs typeface="Osaka" charset="0"/>
                        </a:rPr>
                        <a:t>2017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1pPr>
                      <a:lvl2pPr marL="457200"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2pPr>
                      <a:lvl3pPr marL="9144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3pPr>
                      <a:lvl4pPr marL="1371600">
                        <a:spcBef>
                          <a:spcPts val="4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4pPr>
                      <a:lvl5pPr marL="1828800">
                        <a:spcBef>
                          <a:spcPts val="4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5pPr>
                      <a:lvl6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6pPr>
                      <a:lvl7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7pPr>
                      <a:lvl8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8pPr>
                      <a:lvl9pPr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400">
                          <a:solidFill>
                            <a:srgbClr val="005580"/>
                          </a:solidFill>
                          <a:latin typeface="Arial" panose="020B0604020202020204" pitchFamily="34" charset="0"/>
                          <a:ea typeface="Osaka" charset="0"/>
                          <a:cs typeface="Osaka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s-Latn-BA" altLang="sr-Latn-R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Osaka" charset="0"/>
                          <a:cs typeface="Osaka" charset="0"/>
                        </a:rPr>
                        <a:t>89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648148514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Master English">
  <a:themeElements>
    <a:clrScheme name="Benutzerdefiniert 47">
      <a:dk1>
        <a:sysClr val="windowText" lastClr="000000"/>
      </a:dk1>
      <a:lt1>
        <a:sysClr val="window" lastClr="FFFFFF"/>
      </a:lt1>
      <a:dk2>
        <a:srgbClr val="6F6F6F"/>
      </a:dk2>
      <a:lt2>
        <a:srgbClr val="E6E6E6"/>
      </a:lt2>
      <a:accent1>
        <a:srgbClr val="C80F0F"/>
      </a:accent1>
      <a:accent2>
        <a:srgbClr val="89AE10"/>
      </a:accent2>
      <a:accent3>
        <a:srgbClr val="FDC400"/>
      </a:accent3>
      <a:accent4>
        <a:srgbClr val="F8E946"/>
      </a:accent4>
      <a:accent5>
        <a:srgbClr val="0077B2"/>
      </a:accent5>
      <a:accent6>
        <a:srgbClr val="AAAAAA"/>
      </a:accent6>
      <a:hlink>
        <a:srgbClr val="C80F0F"/>
      </a:hlink>
      <a:folHlink>
        <a:srgbClr val="C80F0F"/>
      </a:folHlink>
    </a:clrScheme>
    <a:fontScheme name="Benutzerdefiniert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l">
          <a:defRPr sz="1200" dirty="0" smtClean="0"/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721</Words>
  <Application>Microsoft Office PowerPoint</Application>
  <PresentationFormat>On-screen Show (16:9)</PresentationFormat>
  <Paragraphs>112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Master English</vt:lpstr>
      <vt:lpstr>Open Budget Survey 2019. </vt:lpstr>
      <vt:lpstr>Indeks otvorenosti budžeta</vt:lpstr>
      <vt:lpstr>Indeks otvorenosti budžeta</vt:lpstr>
      <vt:lpstr>Indeks otvorenosti budžeta</vt:lpstr>
      <vt:lpstr>Indeks otvorenosti budžeta BiH 2019.</vt:lpstr>
      <vt:lpstr>Indeks otvorenosti budžeta 2019. </vt:lpstr>
      <vt:lpstr> Indeks otvorenosti budžeta BiH 2019. </vt:lpstr>
      <vt:lpstr>Indeks otvorenosti budžeta BiH 2019. </vt:lpstr>
      <vt:lpstr>Indeks otvorenosti budžeta BiH 2019.</vt:lpstr>
      <vt:lpstr>Preporuke za poboljšanje budžetske transparentnosti: </vt:lpstr>
      <vt:lpstr>Indeks otvorenosti budžeta BiH 2019.</vt:lpstr>
      <vt:lpstr>Indeks otvorenosti budžeta BiH 2019.</vt:lpstr>
      <vt:lpstr>Preporuke za poboljšanje učešća javnosti u budžetskom procesu: </vt:lpstr>
      <vt:lpstr>Indeks otvorenosti budžeta BiH 2019.</vt:lpstr>
      <vt:lpstr>Preporuke za poboljšanje nadzora nad budžetskim procesom:</vt:lpstr>
    </vt:vector>
  </TitlesOfParts>
  <Company>GIZ GmbH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GIZ Master</dc:title>
  <dc:creator>Bauer, Vanessa GIZ</dc:creator>
  <cp:lastModifiedBy>LENOVO</cp:lastModifiedBy>
  <cp:revision>974</cp:revision>
  <dcterms:created xsi:type="dcterms:W3CDTF">2017-09-14T11:33:00Z</dcterms:created>
  <dcterms:modified xsi:type="dcterms:W3CDTF">2021-07-17T15:48:50Z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1033-11.2.0.10017</vt:lpwstr>
  </property>
</Properties>
</file>